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5.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6.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7.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8.xml" ContentType="application/vnd.openxmlformats-officedocument.theme+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comments/modernComment_5FA_7D3A07DA.xml" ContentType="application/vnd.ms-powerpoint.comments+xml"/>
  <Override PartName="/ppt/comments/modernComment_608_FE7801A9.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11" r:id="rId2"/>
    <p:sldMasterId id="2147483686" r:id="rId3"/>
    <p:sldMasterId id="2147483698" r:id="rId4"/>
    <p:sldMasterId id="2147483673" r:id="rId5"/>
    <p:sldMasterId id="2147483723" r:id="rId6"/>
    <p:sldMasterId id="2147483735" r:id="rId7"/>
    <p:sldMasterId id="2147483747" r:id="rId8"/>
    <p:sldMasterId id="2147483762" r:id="rId9"/>
    <p:sldMasterId id="2147483774" r:id="rId10"/>
  </p:sldMasterIdLst>
  <p:notesMasterIdLst>
    <p:notesMasterId r:id="rId36"/>
  </p:notesMasterIdLst>
  <p:sldIdLst>
    <p:sldId id="256" r:id="rId11"/>
    <p:sldId id="1233" r:id="rId12"/>
    <p:sldId id="1206" r:id="rId13"/>
    <p:sldId id="1297" r:id="rId14"/>
    <p:sldId id="1481" r:id="rId15"/>
    <p:sldId id="1530" r:id="rId16"/>
    <p:sldId id="1247" r:id="rId17"/>
    <p:sldId id="1531" r:id="rId18"/>
    <p:sldId id="1532" r:id="rId19"/>
    <p:sldId id="1533" r:id="rId20"/>
    <p:sldId id="1534" r:id="rId21"/>
    <p:sldId id="1535" r:id="rId22"/>
    <p:sldId id="1536" r:id="rId23"/>
    <p:sldId id="1537" r:id="rId24"/>
    <p:sldId id="1538" r:id="rId25"/>
    <p:sldId id="1540" r:id="rId26"/>
    <p:sldId id="1541" r:id="rId27"/>
    <p:sldId id="1539" r:id="rId28"/>
    <p:sldId id="1542" r:id="rId29"/>
    <p:sldId id="1543" r:id="rId30"/>
    <p:sldId id="1544" r:id="rId31"/>
    <p:sldId id="1545" r:id="rId32"/>
    <p:sldId id="1234" r:id="rId33"/>
    <p:sldId id="1245" r:id="rId34"/>
    <p:sldId id="1281"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2925" userDrawn="1">
          <p15:clr>
            <a:srgbClr val="A4A3A4"/>
          </p15:clr>
        </p15:guide>
        <p15:guide id="3" pos="5465" userDrawn="1">
          <p15:clr>
            <a:srgbClr val="A4A3A4"/>
          </p15:clr>
        </p15:guide>
        <p15:guide id="4" orient="horz" pos="436" userDrawn="1">
          <p15:clr>
            <a:srgbClr val="A4A3A4"/>
          </p15:clr>
        </p15:guide>
        <p15:guide id="5" pos="2857" userDrawn="1">
          <p15:clr>
            <a:srgbClr val="A4A3A4"/>
          </p15:clr>
        </p15:guide>
        <p15:guide id="6" pos="295"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B539200-BF3B-EB95-E7F0-95D87E7474D3}" name="Timothe GENDRE" initials="TG" userId="S::timothe.gendre@hec.edu::a55d39e5-835e-42ad-92fd-861cb48fd4a4"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9D200"/>
    <a:srgbClr val="020647"/>
    <a:srgbClr val="E51744"/>
    <a:srgbClr val="C8D2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874" autoAdjust="0"/>
    <p:restoredTop sz="94660"/>
  </p:normalViewPr>
  <p:slideViewPr>
    <p:cSldViewPr snapToGrid="0" showGuides="1">
      <p:cViewPr>
        <p:scale>
          <a:sx n="164" d="100"/>
          <a:sy n="164" d="100"/>
        </p:scale>
        <p:origin x="-384" y="-184"/>
      </p:cViewPr>
      <p:guideLst>
        <p:guide pos="2925"/>
        <p:guide pos="5465"/>
        <p:guide orient="horz" pos="436"/>
        <p:guide pos="2857"/>
        <p:guide pos="29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theme" Target="theme/theme1.xml"/><Relationship Id="rId21" Type="http://schemas.openxmlformats.org/officeDocument/2006/relationships/slide" Target="slides/slide11.xml"/><Relationship Id="rId34" Type="http://schemas.openxmlformats.org/officeDocument/2006/relationships/slide" Target="slides/slide24.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notesMaster" Target="notesMasters/notesMaster1.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slide" Target="slides/slide2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viewProps" Target="viewProps.xml"/></Relationships>
</file>

<file path=ppt/comments/modernComment_5FA_7D3A07DA.xml><?xml version="1.0" encoding="utf-8"?>
<p188:cmLst xmlns:a="http://schemas.openxmlformats.org/drawingml/2006/main" xmlns:r="http://schemas.openxmlformats.org/officeDocument/2006/relationships" xmlns:p188="http://schemas.microsoft.com/office/powerpoint/2018/8/main">
  <p188:cm id="{4ABBB4E7-D27A-7749-A283-4FE16442BE2F}" authorId="{4B539200-BF3B-EB95-E7F0-95D87E7474D3}" created="2023-03-08T09:30:14.537">
    <ac:deMkLst xmlns:ac="http://schemas.microsoft.com/office/drawing/2013/main/command">
      <pc:docMk xmlns:pc="http://schemas.microsoft.com/office/powerpoint/2013/main/command"/>
      <pc:sldMk xmlns:pc="http://schemas.microsoft.com/office/powerpoint/2013/main/command" cId="2100955098" sldId="1530"/>
      <ac:spMk id="39" creationId="{0C07B82B-08C3-40EF-A3E0-D9707565AB6B}"/>
    </ac:deMkLst>
    <p188:txBody>
      <a:bodyPr/>
      <a:lstStyle/>
      <a:p>
        <a:r>
          <a:rPr lang="fr-FR"/>
          <a:t>CE, 5 août 2009, Région Centre, n°307117 —&gt; délai de 16 jours trop court au regard de la complexité du marché. </a:t>
        </a:r>
      </a:p>
    </p188:txBody>
  </p188:cm>
</p188:cmLst>
</file>

<file path=ppt/comments/modernComment_608_FE7801A9.xml><?xml version="1.0" encoding="utf-8"?>
<p188:cmLst xmlns:a="http://schemas.openxmlformats.org/drawingml/2006/main" xmlns:r="http://schemas.openxmlformats.org/officeDocument/2006/relationships" xmlns:p188="http://schemas.microsoft.com/office/powerpoint/2018/8/main">
  <p188:cm id="{804EC636-B4F7-5349-B547-A2C7B2DB4941}" authorId="{4B539200-BF3B-EB95-E7F0-95D87E7474D3}" created="2023-03-09T14:49:28.624">
    <pc:sldMkLst xmlns:pc="http://schemas.microsoft.com/office/powerpoint/2013/main/command">
      <pc:docMk/>
      <pc:sldMk cId="4269277609" sldId="1544"/>
    </pc:sldMkLst>
    <p188:txBody>
      <a:bodyPr/>
      <a:lstStyle/>
      <a:p>
        <a:r>
          <a:rPr lang="fr-FR"/>
          <a:t>En matière de prestation de services, le seuil des procédures formalisées est de 215 000€ HT. Ce seuil est néanmoins de 140 000€ HT pour les marchés passés par les autorités publiques centrales. </a:t>
        </a:r>
      </a:p>
    </p188:txBody>
  </p188:cm>
</p188:cmLst>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jpe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38D082-4035-463A-ABDC-125A369ACEA5}" type="datetimeFigureOut">
              <a:rPr lang="fr-FR" smtClean="0"/>
              <a:t>16/03/2023</a:t>
            </a:fld>
            <a:endParaRPr lang="fr-FR"/>
          </a:p>
        </p:txBody>
      </p:sp>
      <p:sp>
        <p:nvSpPr>
          <p:cNvPr id="4" name="Espace réservé de l'image des diapositives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C5F14-E1E2-4D0C-B2F6-10F554CE430F}" type="slidenum">
              <a:rPr lang="fr-FR" smtClean="0"/>
              <a:t>‹N°›</a:t>
            </a:fld>
            <a:endParaRPr lang="fr-FR"/>
          </a:p>
        </p:txBody>
      </p:sp>
    </p:spTree>
    <p:extLst>
      <p:ext uri="{BB962C8B-B14F-4D97-AF65-F5344CB8AC3E}">
        <p14:creationId xmlns:p14="http://schemas.microsoft.com/office/powerpoint/2010/main" val="1181038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a:prstGeom prst="rect">
            <a:avLst/>
          </a:prstGeom>
        </p:spPr>
        <p:txBody>
          <a:bodyPr anchor="b"/>
          <a:lstStyle>
            <a:lvl1pPr algn="ctr">
              <a:defRPr sz="6000"/>
            </a:lvl1pPr>
          </a:lstStyle>
          <a:p>
            <a:r>
              <a:rPr lang="fr-FR"/>
              <a:t>Modifiez le style du titre</a:t>
            </a:r>
            <a:endParaRPr lang="en-US" dirty="0"/>
          </a:p>
        </p:txBody>
      </p:sp>
      <p:sp>
        <p:nvSpPr>
          <p:cNvPr id="3" name="Subtitle 2"/>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fr-FR"/>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a:p>
        </p:txBody>
      </p:sp>
    </p:spTree>
    <p:extLst>
      <p:ext uri="{BB962C8B-B14F-4D97-AF65-F5344CB8AC3E}">
        <p14:creationId xmlns:p14="http://schemas.microsoft.com/office/powerpoint/2010/main" val="3383989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fr-FR"/>
              <a:t>Modifiez le style du titre</a:t>
            </a:r>
            <a:endParaRPr lang="en-US" dirty="0"/>
          </a:p>
        </p:txBody>
      </p:sp>
      <p:sp>
        <p:nvSpPr>
          <p:cNvPr id="3" name="Vertical Text Placeholder 2"/>
          <p:cNvSpPr>
            <a:spLocks noGrp="1"/>
          </p:cNvSpPr>
          <p:nvPr>
            <p:ph type="body" orient="vert" idx="1"/>
          </p:nvPr>
        </p:nvSpPr>
        <p:spPr>
          <a:xfrm>
            <a:off x="628650" y="1825625"/>
            <a:ext cx="7886700" cy="43513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fr-FR"/>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fr-FR"/>
              <a:t>© Copyrights Public Sourcing - Document confidentiel  toute copie ou diffusion interdite sans autorisation</a:t>
            </a:r>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a:p>
        </p:txBody>
      </p:sp>
    </p:spTree>
    <p:extLst>
      <p:ext uri="{BB962C8B-B14F-4D97-AF65-F5344CB8AC3E}">
        <p14:creationId xmlns:p14="http://schemas.microsoft.com/office/powerpoint/2010/main" val="110213651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B71D055-2C1E-46E6-878C-D05803DA09EA}"/>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e la date 2">
            <a:extLst>
              <a:ext uri="{FF2B5EF4-FFF2-40B4-BE49-F238E27FC236}">
                <a16:creationId xmlns:a16="http://schemas.microsoft.com/office/drawing/2014/main" id="{C69DB42F-8DA4-4F1E-936C-5D06E1136283}"/>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4" name="Espace réservé du pied de page 3">
            <a:extLst>
              <a:ext uri="{FF2B5EF4-FFF2-40B4-BE49-F238E27FC236}">
                <a16:creationId xmlns:a16="http://schemas.microsoft.com/office/drawing/2014/main" id="{B2FF1E82-422D-4A09-9E86-40C1C31358B0}"/>
              </a:ext>
            </a:extLst>
          </p:cNvPr>
          <p:cNvSpPr>
            <a:spLocks noGrp="1"/>
          </p:cNvSpPr>
          <p:nvPr>
            <p:ph type="ftr" sz="quarter" idx="11"/>
          </p:nvPr>
        </p:nvSpPr>
        <p:spPr/>
        <p:txBody>
          <a:bodyPr/>
          <a:lstStyle/>
          <a:p>
            <a:r>
              <a:rPr lang="fr-FR"/>
              <a:t>© Copyrights Public Sourcing - Abeille avocats - Document confidentiel  toute copie ou diffusion interdite sans autorisation</a:t>
            </a:r>
            <a:endParaRPr lang="fr-FR" dirty="0"/>
          </a:p>
        </p:txBody>
      </p:sp>
      <p:sp>
        <p:nvSpPr>
          <p:cNvPr id="5" name="Espace réservé du numéro de diapositive 4">
            <a:extLst>
              <a:ext uri="{FF2B5EF4-FFF2-40B4-BE49-F238E27FC236}">
                <a16:creationId xmlns:a16="http://schemas.microsoft.com/office/drawing/2014/main" id="{F79ECBAE-04ED-49CE-88AA-9C294589BD73}"/>
              </a:ext>
            </a:extLst>
          </p:cNvPr>
          <p:cNvSpPr>
            <a:spLocks noGrp="1"/>
          </p:cNvSpPr>
          <p:nvPr>
            <p:ph type="sldNum" sz="quarter" idx="12"/>
          </p:nvPr>
        </p:nvSpPr>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277603267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3" name="Espace réservé du pied de page 2">
            <a:extLst>
              <a:ext uri="{FF2B5EF4-FFF2-40B4-BE49-F238E27FC236}">
                <a16:creationId xmlns:a16="http://schemas.microsoft.com/office/drawing/2014/main" id="{2E6FA384-4E94-4DA4-A413-98DFBF55CB0C}"/>
              </a:ext>
            </a:extLst>
          </p:cNvPr>
          <p:cNvSpPr>
            <a:spLocks noGrp="1"/>
          </p:cNvSpPr>
          <p:nvPr>
            <p:ph type="ftr" sz="quarter" idx="11"/>
          </p:nvPr>
        </p:nvSpPr>
        <p:spPr/>
        <p:txBody>
          <a:bodyPr/>
          <a:lstStyle>
            <a:lvl1pPr>
              <a:defRPr sz="800">
                <a:latin typeface="Arial" panose="020B0604020202020204" pitchFamily="34" charset="0"/>
                <a:cs typeface="Arial" panose="020B0604020202020204" pitchFamily="34" charset="0"/>
              </a:defRPr>
            </a:lvl1pPr>
          </a:lstStyle>
          <a:p>
            <a:r>
              <a:rPr lang="fr-FR"/>
              <a:t>© Copyrights Public Sourcing - Abeille avocats - Document confidentiel  toute copie ou diffusion interdite sans autorisation</a:t>
            </a:r>
            <a:endParaRPr lang="fr-FR" dirty="0"/>
          </a:p>
        </p:txBody>
      </p:sp>
      <p:sp>
        <p:nvSpPr>
          <p:cNvPr id="4" name="Espace réservé du numéro de diapositive 3">
            <a:extLst>
              <a:ext uri="{FF2B5EF4-FFF2-40B4-BE49-F238E27FC236}">
                <a16:creationId xmlns:a16="http://schemas.microsoft.com/office/drawing/2014/main" id="{0F811C7C-1EA3-4A9D-B5F2-E86F01F77D6C}"/>
              </a:ext>
            </a:extLst>
          </p:cNvPr>
          <p:cNvSpPr>
            <a:spLocks noGrp="1"/>
          </p:cNvSpPr>
          <p:nvPr>
            <p:ph type="sldNum" sz="quarter" idx="12"/>
          </p:nvPr>
        </p:nvSpPr>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365610592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D483E4-B35D-428B-95E4-D3BAA9CE2051}"/>
              </a:ext>
            </a:extLst>
          </p:cNvPr>
          <p:cNvSpPr>
            <a:spLocks noGrp="1"/>
          </p:cNvSpPr>
          <p:nvPr>
            <p:ph type="title"/>
          </p:nvPr>
        </p:nvSpPr>
        <p:spPr>
          <a:xfrm>
            <a:off x="630238" y="457200"/>
            <a:ext cx="2949575" cy="1600200"/>
          </a:xfrm>
          <a:prstGeom prst="rect">
            <a:avLst/>
          </a:prstGeo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4EB74FF-1236-41DF-9565-16C761478FB0}"/>
              </a:ext>
            </a:extLst>
          </p:cNvPr>
          <p:cNvSpPr>
            <a:spLocks noGrp="1"/>
          </p:cNvSpPr>
          <p:nvPr>
            <p:ph idx="1"/>
          </p:nvPr>
        </p:nvSpPr>
        <p:spPr>
          <a:xfrm>
            <a:off x="3887788" y="987425"/>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6B4DBE22-64A8-4A27-A770-CB39BAB2EA64}"/>
              </a:ext>
            </a:extLst>
          </p:cNvPr>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DF6299B8-9FF9-4B3E-80CA-AAA666A46195}"/>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6" name="Espace réservé du pied de page 5">
            <a:extLst>
              <a:ext uri="{FF2B5EF4-FFF2-40B4-BE49-F238E27FC236}">
                <a16:creationId xmlns:a16="http://schemas.microsoft.com/office/drawing/2014/main" id="{25722583-5B89-4C3B-ABB1-EC8DA42BFE96}"/>
              </a:ext>
            </a:extLst>
          </p:cNvPr>
          <p:cNvSpPr>
            <a:spLocks noGrp="1"/>
          </p:cNvSpPr>
          <p:nvPr>
            <p:ph type="ftr" sz="quarter" idx="11"/>
          </p:nvPr>
        </p:nvSpPr>
        <p:spPr/>
        <p:txBody>
          <a:bodyPr/>
          <a:lstStyle/>
          <a:p>
            <a:r>
              <a:rPr lang="fr-FR"/>
              <a:t>© Copyrights Public Sourcing - Abeille avocats - Document confidentiel  toute copie ou diffusion interdite sans autorisation</a:t>
            </a:r>
            <a:endParaRPr lang="fr-FR" dirty="0"/>
          </a:p>
        </p:txBody>
      </p:sp>
      <p:sp>
        <p:nvSpPr>
          <p:cNvPr id="7" name="Espace réservé du numéro de diapositive 6">
            <a:extLst>
              <a:ext uri="{FF2B5EF4-FFF2-40B4-BE49-F238E27FC236}">
                <a16:creationId xmlns:a16="http://schemas.microsoft.com/office/drawing/2014/main" id="{B25B3526-F16C-4AC7-8F17-6263DE7DFE29}"/>
              </a:ext>
            </a:extLst>
          </p:cNvPr>
          <p:cNvSpPr>
            <a:spLocks noGrp="1"/>
          </p:cNvSpPr>
          <p:nvPr>
            <p:ph type="sldNum" sz="quarter" idx="12"/>
          </p:nvPr>
        </p:nvSpPr>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100013600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2D6E03-9CA2-49A1-A7FF-DAC599CE7C7B}"/>
              </a:ext>
            </a:extLst>
          </p:cNvPr>
          <p:cNvSpPr>
            <a:spLocks noGrp="1"/>
          </p:cNvSpPr>
          <p:nvPr>
            <p:ph type="title"/>
          </p:nvPr>
        </p:nvSpPr>
        <p:spPr>
          <a:xfrm>
            <a:off x="630238" y="457200"/>
            <a:ext cx="2949575" cy="1600200"/>
          </a:xfrm>
          <a:prstGeom prst="rect">
            <a:avLst/>
          </a:prstGeo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CE784928-116E-4546-888B-F2414BA433B1}"/>
              </a:ext>
            </a:extLst>
          </p:cNvPr>
          <p:cNvSpPr>
            <a:spLocks noGrp="1"/>
          </p:cNvSpPr>
          <p:nvPr>
            <p:ph type="pic" idx="1"/>
          </p:nvPr>
        </p:nvSpPr>
        <p:spPr>
          <a:xfrm>
            <a:off x="3887788" y="987425"/>
            <a:ext cx="462915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dirty="0"/>
          </a:p>
        </p:txBody>
      </p:sp>
      <p:sp>
        <p:nvSpPr>
          <p:cNvPr id="4" name="Espace réservé du texte 3">
            <a:extLst>
              <a:ext uri="{FF2B5EF4-FFF2-40B4-BE49-F238E27FC236}">
                <a16:creationId xmlns:a16="http://schemas.microsoft.com/office/drawing/2014/main" id="{49988486-744D-4AA6-B0D5-18B92DF62754}"/>
              </a:ext>
            </a:extLst>
          </p:cNvPr>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0021840-4A0E-4D32-8DBF-133939218F0A}"/>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6" name="Espace réservé du pied de page 5">
            <a:extLst>
              <a:ext uri="{FF2B5EF4-FFF2-40B4-BE49-F238E27FC236}">
                <a16:creationId xmlns:a16="http://schemas.microsoft.com/office/drawing/2014/main" id="{41F88683-50B7-4780-98E6-330CF4894060}"/>
              </a:ext>
            </a:extLst>
          </p:cNvPr>
          <p:cNvSpPr>
            <a:spLocks noGrp="1"/>
          </p:cNvSpPr>
          <p:nvPr>
            <p:ph type="ftr" sz="quarter" idx="11"/>
          </p:nvPr>
        </p:nvSpPr>
        <p:spPr/>
        <p:txBody>
          <a:bodyPr/>
          <a:lstStyle/>
          <a:p>
            <a:r>
              <a:rPr lang="fr-FR"/>
              <a:t>© Copyrights Public Sourcing - Abeille avocats - Document confidentiel  toute copie ou diffusion interdite sans autorisation</a:t>
            </a:r>
            <a:endParaRPr lang="fr-FR" dirty="0"/>
          </a:p>
        </p:txBody>
      </p:sp>
      <p:sp>
        <p:nvSpPr>
          <p:cNvPr id="7" name="Espace réservé du numéro de diapositive 6">
            <a:extLst>
              <a:ext uri="{FF2B5EF4-FFF2-40B4-BE49-F238E27FC236}">
                <a16:creationId xmlns:a16="http://schemas.microsoft.com/office/drawing/2014/main" id="{D15A05EF-F97E-485B-86E0-B3FB8F5A3644}"/>
              </a:ext>
            </a:extLst>
          </p:cNvPr>
          <p:cNvSpPr>
            <a:spLocks noGrp="1"/>
          </p:cNvSpPr>
          <p:nvPr>
            <p:ph type="sldNum" sz="quarter" idx="12"/>
          </p:nvPr>
        </p:nvSpPr>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79855572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B67AAA-4538-4680-9253-B05DB35A94C3}"/>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26569D8A-4851-4230-998A-40F160E9555A}"/>
              </a:ext>
            </a:extLst>
          </p:cNvPr>
          <p:cNvSpPr>
            <a:spLocks noGrp="1"/>
          </p:cNvSpPr>
          <p:nvPr>
            <p:ph type="body" orient="vert" idx="1"/>
          </p:nvPr>
        </p:nvSpPr>
        <p:spPr>
          <a:xfrm>
            <a:off x="628650" y="1825625"/>
            <a:ext cx="7886700" cy="43513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C9505C1-210D-47D6-8C8B-C6D7835CFB43}"/>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5" name="Espace réservé du pied de page 4">
            <a:extLst>
              <a:ext uri="{FF2B5EF4-FFF2-40B4-BE49-F238E27FC236}">
                <a16:creationId xmlns:a16="http://schemas.microsoft.com/office/drawing/2014/main" id="{B845B069-1055-4707-A74F-304B2D252495}"/>
              </a:ext>
            </a:extLst>
          </p:cNvPr>
          <p:cNvSpPr>
            <a:spLocks noGrp="1"/>
          </p:cNvSpPr>
          <p:nvPr>
            <p:ph type="ftr" sz="quarter" idx="11"/>
          </p:nvPr>
        </p:nvSpPr>
        <p:spPr/>
        <p:txBody>
          <a:bodyPr/>
          <a:lstStyle/>
          <a:p>
            <a:r>
              <a:rPr lang="fr-FR"/>
              <a:t>© Copyrights Public Sourcing - Abeille avocats - Document confidentiel  toute copie ou diffusion interdite sans autorisation</a:t>
            </a:r>
            <a:endParaRPr lang="fr-FR" dirty="0"/>
          </a:p>
        </p:txBody>
      </p:sp>
      <p:sp>
        <p:nvSpPr>
          <p:cNvPr id="6" name="Espace réservé du numéro de diapositive 5">
            <a:extLst>
              <a:ext uri="{FF2B5EF4-FFF2-40B4-BE49-F238E27FC236}">
                <a16:creationId xmlns:a16="http://schemas.microsoft.com/office/drawing/2014/main" id="{ABA5C0A2-569A-43DD-AAA5-D943EA2AABDF}"/>
              </a:ext>
            </a:extLst>
          </p:cNvPr>
          <p:cNvSpPr>
            <a:spLocks noGrp="1"/>
          </p:cNvSpPr>
          <p:nvPr>
            <p:ph type="sldNum" sz="quarter" idx="12"/>
          </p:nvPr>
        </p:nvSpPr>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224688190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E38307F8-E03F-482E-B7DC-E4F4389C4B8E}"/>
              </a:ext>
            </a:extLst>
          </p:cNvPr>
          <p:cNvSpPr>
            <a:spLocks noGrp="1"/>
          </p:cNvSpPr>
          <p:nvPr>
            <p:ph type="title" orient="vert"/>
          </p:nvPr>
        </p:nvSpPr>
        <p:spPr>
          <a:xfrm>
            <a:off x="6543675" y="365125"/>
            <a:ext cx="1971675" cy="5811838"/>
          </a:xfrm>
          <a:prstGeom prst="rect">
            <a:avLst/>
          </a:prstGeo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01079078-390C-4659-891A-13C6A51A2366}"/>
              </a:ext>
            </a:extLst>
          </p:cNvPr>
          <p:cNvSpPr>
            <a:spLocks noGrp="1"/>
          </p:cNvSpPr>
          <p:nvPr>
            <p:ph type="body" orient="vert" idx="1"/>
          </p:nvPr>
        </p:nvSpPr>
        <p:spPr>
          <a:xfrm>
            <a:off x="628650" y="365125"/>
            <a:ext cx="5762625" cy="58118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9D4AADD-1ADF-4291-9C19-82F247C44464}"/>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5" name="Espace réservé du pied de page 4">
            <a:extLst>
              <a:ext uri="{FF2B5EF4-FFF2-40B4-BE49-F238E27FC236}">
                <a16:creationId xmlns:a16="http://schemas.microsoft.com/office/drawing/2014/main" id="{FEA9C5D2-A6F3-40F3-A862-BAD42555CC8E}"/>
              </a:ext>
            </a:extLst>
          </p:cNvPr>
          <p:cNvSpPr>
            <a:spLocks noGrp="1"/>
          </p:cNvSpPr>
          <p:nvPr>
            <p:ph type="ftr" sz="quarter" idx="11"/>
          </p:nvPr>
        </p:nvSpPr>
        <p:spPr/>
        <p:txBody>
          <a:bodyPr/>
          <a:lstStyle/>
          <a:p>
            <a:r>
              <a:rPr lang="fr-FR"/>
              <a:t>© Copyrights Public Sourcing - Abeille avocats - Document confidentiel  toute copie ou diffusion interdite sans autorisation</a:t>
            </a:r>
            <a:endParaRPr lang="fr-FR" dirty="0"/>
          </a:p>
        </p:txBody>
      </p:sp>
      <p:sp>
        <p:nvSpPr>
          <p:cNvPr id="6" name="Espace réservé du numéro de diapositive 5">
            <a:extLst>
              <a:ext uri="{FF2B5EF4-FFF2-40B4-BE49-F238E27FC236}">
                <a16:creationId xmlns:a16="http://schemas.microsoft.com/office/drawing/2014/main" id="{828BD645-94D7-4765-9051-5640BAC9A9D3}"/>
              </a:ext>
            </a:extLst>
          </p:cNvPr>
          <p:cNvSpPr>
            <a:spLocks noGrp="1"/>
          </p:cNvSpPr>
          <p:nvPr>
            <p:ph type="sldNum" sz="quarter" idx="12"/>
          </p:nvPr>
        </p:nvSpPr>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956899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a:prstGeom prst="rect">
            <a:avLst/>
          </a:prstGeo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628650" y="365125"/>
            <a:ext cx="5800725" cy="58118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fr-FR"/>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fr-FR"/>
              <a:t>© Copyrights Public Sourcing - Document confidentiel  toute copie ou diffusion interdite sans autorisation</a:t>
            </a:r>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a:p>
        </p:txBody>
      </p:sp>
    </p:spTree>
    <p:extLst>
      <p:ext uri="{BB962C8B-B14F-4D97-AF65-F5344CB8AC3E}">
        <p14:creationId xmlns:p14="http://schemas.microsoft.com/office/powerpoint/2010/main" val="33214973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3B2D8F-6998-4E89-A0E6-CC6E116EDE8D}"/>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Tree>
    <p:extLst>
      <p:ext uri="{BB962C8B-B14F-4D97-AF65-F5344CB8AC3E}">
        <p14:creationId xmlns:p14="http://schemas.microsoft.com/office/powerpoint/2010/main" val="31279177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B19F24-98C9-4D9F-AEEC-38F0ECE671A1}"/>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Tree>
    <p:extLst>
      <p:ext uri="{BB962C8B-B14F-4D97-AF65-F5344CB8AC3E}">
        <p14:creationId xmlns:p14="http://schemas.microsoft.com/office/powerpoint/2010/main" val="33885263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06A32F-951B-42EB-AD17-CF553B5EFB01}"/>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Tree>
    <p:extLst>
      <p:ext uri="{BB962C8B-B14F-4D97-AF65-F5344CB8AC3E}">
        <p14:creationId xmlns:p14="http://schemas.microsoft.com/office/powerpoint/2010/main" val="29901544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9B0CEF9-C87A-4E49-8761-A489FD2C69E6}"/>
              </a:ext>
            </a:extLst>
          </p:cNvPr>
          <p:cNvSpPr>
            <a:spLocks noGrp="1"/>
          </p:cNvSpPr>
          <p:nvPr>
            <p:ph type="ctrTitle"/>
          </p:nvPr>
        </p:nvSpPr>
        <p:spPr>
          <a:xfrm>
            <a:off x="1143000" y="1122363"/>
            <a:ext cx="6858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4AB2CDB7-E500-4D5A-835E-61077B94A006}"/>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5" name="Espace réservé du pied de page 4">
            <a:extLst>
              <a:ext uri="{FF2B5EF4-FFF2-40B4-BE49-F238E27FC236}">
                <a16:creationId xmlns:a16="http://schemas.microsoft.com/office/drawing/2014/main" id="{CEA4A4E8-0481-4E02-ABC2-5FEC64E14A0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8FDD263B-21A1-4A2F-9615-FBA4962CAEE8}"/>
              </a:ext>
            </a:extLst>
          </p:cNvPr>
          <p:cNvSpPr>
            <a:spLocks noGrp="1"/>
          </p:cNvSpPr>
          <p:nvPr>
            <p:ph type="sldNum" sz="quarter" idx="12"/>
          </p:nvPr>
        </p:nvSpPr>
        <p:spPr/>
        <p:txBody>
          <a:bodyPr/>
          <a:lstStyle/>
          <a:p>
            <a:fld id="{CA24B599-C28A-41BF-9745-421E53364B29}" type="slidenum">
              <a:rPr lang="fr-FR" smtClean="0"/>
              <a:t>‹N°›</a:t>
            </a:fld>
            <a:endParaRPr lang="fr-FR"/>
          </a:p>
        </p:txBody>
      </p:sp>
    </p:spTree>
    <p:extLst>
      <p:ext uri="{BB962C8B-B14F-4D97-AF65-F5344CB8AC3E}">
        <p14:creationId xmlns:p14="http://schemas.microsoft.com/office/powerpoint/2010/main" val="4177382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A2C59C3-5B90-477A-A367-F436353C279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04C12867-ADD8-4722-BDF2-C61EB750BD98}"/>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pied de page 4">
            <a:extLst>
              <a:ext uri="{FF2B5EF4-FFF2-40B4-BE49-F238E27FC236}">
                <a16:creationId xmlns:a16="http://schemas.microsoft.com/office/drawing/2014/main" id="{8336CE14-74A4-4C18-9FEE-E300EC8A7F7D}"/>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CB95D2E-D634-4D37-BDDB-63B9FE67F696}"/>
              </a:ext>
            </a:extLst>
          </p:cNvPr>
          <p:cNvSpPr>
            <a:spLocks noGrp="1"/>
          </p:cNvSpPr>
          <p:nvPr>
            <p:ph type="sldNum" sz="quarter" idx="12"/>
          </p:nvPr>
        </p:nvSpPr>
        <p:spPr/>
        <p:txBody>
          <a:bodyPr/>
          <a:lstStyle/>
          <a:p>
            <a:fld id="{CA24B599-C28A-41BF-9745-421E53364B29}" type="slidenum">
              <a:rPr lang="fr-FR" smtClean="0"/>
              <a:t>‹N°›</a:t>
            </a:fld>
            <a:endParaRPr lang="fr-FR"/>
          </a:p>
        </p:txBody>
      </p:sp>
    </p:spTree>
    <p:extLst>
      <p:ext uri="{BB962C8B-B14F-4D97-AF65-F5344CB8AC3E}">
        <p14:creationId xmlns:p14="http://schemas.microsoft.com/office/powerpoint/2010/main" val="13998935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7BEEDF-BB49-47DE-9AAF-CC26D818E73C}"/>
              </a:ext>
            </a:extLst>
          </p:cNvPr>
          <p:cNvSpPr>
            <a:spLocks noGrp="1"/>
          </p:cNvSpPr>
          <p:nvPr>
            <p:ph type="title"/>
          </p:nvPr>
        </p:nvSpPr>
        <p:spPr>
          <a:xfrm>
            <a:off x="623888" y="1709738"/>
            <a:ext cx="78867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DA7ADDC0-5668-4C97-B0D3-81E51882AFA4}"/>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AB38087C-7A8F-4471-B2B9-56545D24826A}"/>
              </a:ext>
            </a:extLst>
          </p:cNvPr>
          <p:cNvSpPr>
            <a:spLocks noGrp="1"/>
          </p:cNvSpPr>
          <p:nvPr>
            <p:ph type="dt" sz="half" idx="10"/>
          </p:nvPr>
        </p:nvSpPr>
        <p:spPr/>
        <p:txBody>
          <a:bodyPr/>
          <a:lstStyle/>
          <a:p>
            <a:fld id="{1CB0FC31-CE3F-4283-9BEC-43847482EBEA}" type="datetimeFigureOut">
              <a:rPr lang="fr-FR" smtClean="0"/>
              <a:t>16/03/2023</a:t>
            </a:fld>
            <a:endParaRPr lang="fr-FR"/>
          </a:p>
        </p:txBody>
      </p:sp>
      <p:sp>
        <p:nvSpPr>
          <p:cNvPr id="5" name="Espace réservé du pied de page 4">
            <a:extLst>
              <a:ext uri="{FF2B5EF4-FFF2-40B4-BE49-F238E27FC236}">
                <a16:creationId xmlns:a16="http://schemas.microsoft.com/office/drawing/2014/main" id="{202C43D5-DA34-4EA0-B94D-0A5A7E0A2AB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730AD10-9C7A-4F25-9841-91BF58C8DFB5}"/>
              </a:ext>
            </a:extLst>
          </p:cNvPr>
          <p:cNvSpPr>
            <a:spLocks noGrp="1"/>
          </p:cNvSpPr>
          <p:nvPr>
            <p:ph type="sldNum" sz="quarter" idx="12"/>
          </p:nvPr>
        </p:nvSpPr>
        <p:spPr/>
        <p:txBody>
          <a:bodyPr/>
          <a:lstStyle/>
          <a:p>
            <a:fld id="{CA24B599-C28A-41BF-9745-421E53364B29}" type="slidenum">
              <a:rPr lang="fr-FR" smtClean="0"/>
              <a:t>‹N°›</a:t>
            </a:fld>
            <a:endParaRPr lang="fr-FR"/>
          </a:p>
        </p:txBody>
      </p:sp>
    </p:spTree>
    <p:extLst>
      <p:ext uri="{BB962C8B-B14F-4D97-AF65-F5344CB8AC3E}">
        <p14:creationId xmlns:p14="http://schemas.microsoft.com/office/powerpoint/2010/main" val="2469712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09DB128-B2BB-41D6-9A5C-A6D080096E88}"/>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703EEB2D-CD81-4232-8E99-B983C32851E4}"/>
              </a:ext>
            </a:extLst>
          </p:cNvPr>
          <p:cNvSpPr>
            <a:spLocks noGrp="1"/>
          </p:cNvSpPr>
          <p:nvPr>
            <p:ph sz="half" idx="1"/>
          </p:nvPr>
        </p:nvSpPr>
        <p:spPr>
          <a:xfrm>
            <a:off x="628650" y="1825625"/>
            <a:ext cx="386715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973AF8D6-55CE-4763-B12C-69BB4B4064F0}"/>
              </a:ext>
            </a:extLst>
          </p:cNvPr>
          <p:cNvSpPr>
            <a:spLocks noGrp="1"/>
          </p:cNvSpPr>
          <p:nvPr>
            <p:ph sz="half" idx="2"/>
          </p:nvPr>
        </p:nvSpPr>
        <p:spPr>
          <a:xfrm>
            <a:off x="4648200" y="1825625"/>
            <a:ext cx="386715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44D1494D-FFB1-4939-8EA0-7544AADDB5D3}"/>
              </a:ext>
            </a:extLst>
          </p:cNvPr>
          <p:cNvSpPr>
            <a:spLocks noGrp="1"/>
          </p:cNvSpPr>
          <p:nvPr>
            <p:ph type="dt" sz="half" idx="10"/>
          </p:nvPr>
        </p:nvSpPr>
        <p:spPr/>
        <p:txBody>
          <a:bodyPr/>
          <a:lstStyle/>
          <a:p>
            <a:fld id="{1CB0FC31-CE3F-4283-9BEC-43847482EBEA}" type="datetimeFigureOut">
              <a:rPr lang="fr-FR" smtClean="0"/>
              <a:t>16/03/2023</a:t>
            </a:fld>
            <a:endParaRPr lang="fr-FR"/>
          </a:p>
        </p:txBody>
      </p:sp>
      <p:sp>
        <p:nvSpPr>
          <p:cNvPr id="6" name="Espace réservé du pied de page 5">
            <a:extLst>
              <a:ext uri="{FF2B5EF4-FFF2-40B4-BE49-F238E27FC236}">
                <a16:creationId xmlns:a16="http://schemas.microsoft.com/office/drawing/2014/main" id="{4EE1FB37-43FC-4649-BDE1-F194621DE2C8}"/>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9998DF2-D4F0-47BD-A8F4-26540C48A8C4}"/>
              </a:ext>
            </a:extLst>
          </p:cNvPr>
          <p:cNvSpPr>
            <a:spLocks noGrp="1"/>
          </p:cNvSpPr>
          <p:nvPr>
            <p:ph type="sldNum" sz="quarter" idx="12"/>
          </p:nvPr>
        </p:nvSpPr>
        <p:spPr/>
        <p:txBody>
          <a:bodyPr/>
          <a:lstStyle/>
          <a:p>
            <a:fld id="{CA24B599-C28A-41BF-9745-421E53364B29}" type="slidenum">
              <a:rPr lang="fr-FR" smtClean="0"/>
              <a:t>‹N°›</a:t>
            </a:fld>
            <a:endParaRPr lang="fr-FR"/>
          </a:p>
        </p:txBody>
      </p:sp>
    </p:spTree>
    <p:extLst>
      <p:ext uri="{BB962C8B-B14F-4D97-AF65-F5344CB8AC3E}">
        <p14:creationId xmlns:p14="http://schemas.microsoft.com/office/powerpoint/2010/main" val="6997848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EFFC66-E6F7-40EB-98B1-23A7DCAFAEED}"/>
              </a:ext>
            </a:extLst>
          </p:cNvPr>
          <p:cNvSpPr>
            <a:spLocks noGrp="1"/>
          </p:cNvSpPr>
          <p:nvPr>
            <p:ph type="title"/>
          </p:nvPr>
        </p:nvSpPr>
        <p:spPr>
          <a:xfrm>
            <a:off x="630238" y="365125"/>
            <a:ext cx="78867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2F28BF4E-D246-499B-87AD-00D8DC92134C}"/>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9CDE3635-F058-4571-BDD6-FF6DEB03D839}"/>
              </a:ext>
            </a:extLst>
          </p:cNvPr>
          <p:cNvSpPr>
            <a:spLocks noGrp="1"/>
          </p:cNvSpPr>
          <p:nvPr>
            <p:ph sz="half" idx="2"/>
          </p:nvPr>
        </p:nvSpPr>
        <p:spPr>
          <a:xfrm>
            <a:off x="630238" y="2505075"/>
            <a:ext cx="386873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C832957-3B8F-4071-98D4-02E0CFFBDAE1}"/>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55604C9E-4A82-4C8B-AEBD-0DDCCC70CA43}"/>
              </a:ext>
            </a:extLst>
          </p:cNvPr>
          <p:cNvSpPr>
            <a:spLocks noGrp="1"/>
          </p:cNvSpPr>
          <p:nvPr>
            <p:ph sz="quarter" idx="4"/>
          </p:nvPr>
        </p:nvSpPr>
        <p:spPr>
          <a:xfrm>
            <a:off x="4629150" y="2505075"/>
            <a:ext cx="38877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74F4A9BA-6F60-4D4F-AA85-8358EC354509}"/>
              </a:ext>
            </a:extLst>
          </p:cNvPr>
          <p:cNvSpPr>
            <a:spLocks noGrp="1"/>
          </p:cNvSpPr>
          <p:nvPr>
            <p:ph type="dt" sz="half" idx="10"/>
          </p:nvPr>
        </p:nvSpPr>
        <p:spPr/>
        <p:txBody>
          <a:bodyPr/>
          <a:lstStyle/>
          <a:p>
            <a:fld id="{1CB0FC31-CE3F-4283-9BEC-43847482EBEA}" type="datetimeFigureOut">
              <a:rPr lang="fr-FR" smtClean="0"/>
              <a:t>16/03/2023</a:t>
            </a:fld>
            <a:endParaRPr lang="fr-FR"/>
          </a:p>
        </p:txBody>
      </p:sp>
      <p:sp>
        <p:nvSpPr>
          <p:cNvPr id="8" name="Espace réservé du pied de page 7">
            <a:extLst>
              <a:ext uri="{FF2B5EF4-FFF2-40B4-BE49-F238E27FC236}">
                <a16:creationId xmlns:a16="http://schemas.microsoft.com/office/drawing/2014/main" id="{1B8C7B84-78E4-48D9-8561-0EE23B02D1DE}"/>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16A72DA5-3BDA-4803-993D-B9DD1A786292}"/>
              </a:ext>
            </a:extLst>
          </p:cNvPr>
          <p:cNvSpPr>
            <a:spLocks noGrp="1"/>
          </p:cNvSpPr>
          <p:nvPr>
            <p:ph type="sldNum" sz="quarter" idx="12"/>
          </p:nvPr>
        </p:nvSpPr>
        <p:spPr/>
        <p:txBody>
          <a:bodyPr/>
          <a:lstStyle/>
          <a:p>
            <a:fld id="{CA24B599-C28A-41BF-9745-421E53364B29}" type="slidenum">
              <a:rPr lang="fr-FR" smtClean="0"/>
              <a:t>‹N°›</a:t>
            </a:fld>
            <a:endParaRPr lang="fr-FR"/>
          </a:p>
        </p:txBody>
      </p:sp>
    </p:spTree>
    <p:extLst>
      <p:ext uri="{BB962C8B-B14F-4D97-AF65-F5344CB8AC3E}">
        <p14:creationId xmlns:p14="http://schemas.microsoft.com/office/powerpoint/2010/main" val="3017700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fr-FR"/>
              <a:t>Modifiez le style du titre</a:t>
            </a:r>
            <a:endParaRPr lang="en-US" dirty="0"/>
          </a:p>
        </p:txBody>
      </p:sp>
      <p:sp>
        <p:nvSpPr>
          <p:cNvPr id="3" name="Content Placeholder 2"/>
          <p:cNvSpPr>
            <a:spLocks noGrp="1"/>
          </p:cNvSpPr>
          <p:nvPr>
            <p:ph idx="1"/>
          </p:nvPr>
        </p:nvSpPr>
        <p:spPr>
          <a:xfrm>
            <a:off x="628650" y="1825625"/>
            <a:ext cx="78867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fr-FR"/>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fr-FR"/>
              <a:t>© Copyrights Public Sourcing - Document confidentiel  toute copie ou diffusion interdite sans autorisation</a:t>
            </a:r>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a:p>
        </p:txBody>
      </p:sp>
    </p:spTree>
    <p:extLst>
      <p:ext uri="{BB962C8B-B14F-4D97-AF65-F5344CB8AC3E}">
        <p14:creationId xmlns:p14="http://schemas.microsoft.com/office/powerpoint/2010/main" val="30527194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D234DD6-DC05-4DEF-B10C-C0A8BC616A5E}"/>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B55619AA-21D3-4E82-8AEB-B83C9B8884D8}"/>
              </a:ext>
            </a:extLst>
          </p:cNvPr>
          <p:cNvSpPr>
            <a:spLocks noGrp="1"/>
          </p:cNvSpPr>
          <p:nvPr>
            <p:ph type="dt" sz="half" idx="10"/>
          </p:nvPr>
        </p:nvSpPr>
        <p:spPr/>
        <p:txBody>
          <a:bodyPr/>
          <a:lstStyle/>
          <a:p>
            <a:fld id="{1CB0FC31-CE3F-4283-9BEC-43847482EBEA}" type="datetimeFigureOut">
              <a:rPr lang="fr-FR" smtClean="0"/>
              <a:t>16/03/2023</a:t>
            </a:fld>
            <a:endParaRPr lang="fr-FR"/>
          </a:p>
        </p:txBody>
      </p:sp>
      <p:sp>
        <p:nvSpPr>
          <p:cNvPr id="4" name="Espace réservé du pied de page 3">
            <a:extLst>
              <a:ext uri="{FF2B5EF4-FFF2-40B4-BE49-F238E27FC236}">
                <a16:creationId xmlns:a16="http://schemas.microsoft.com/office/drawing/2014/main" id="{60543948-8898-4AD4-8B09-C48235962088}"/>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2FA5B2E6-3172-44DD-9986-7EA194625BA2}"/>
              </a:ext>
            </a:extLst>
          </p:cNvPr>
          <p:cNvSpPr>
            <a:spLocks noGrp="1"/>
          </p:cNvSpPr>
          <p:nvPr>
            <p:ph type="sldNum" sz="quarter" idx="12"/>
          </p:nvPr>
        </p:nvSpPr>
        <p:spPr/>
        <p:txBody>
          <a:bodyPr/>
          <a:lstStyle/>
          <a:p>
            <a:fld id="{CA24B599-C28A-41BF-9745-421E53364B29}" type="slidenum">
              <a:rPr lang="fr-FR" smtClean="0"/>
              <a:t>‹N°›</a:t>
            </a:fld>
            <a:endParaRPr lang="fr-FR"/>
          </a:p>
        </p:txBody>
      </p:sp>
    </p:spTree>
    <p:extLst>
      <p:ext uri="{BB962C8B-B14F-4D97-AF65-F5344CB8AC3E}">
        <p14:creationId xmlns:p14="http://schemas.microsoft.com/office/powerpoint/2010/main" val="97732415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BF513735-8ABC-4610-833D-295AB48D7F3D}"/>
              </a:ext>
            </a:extLst>
          </p:cNvPr>
          <p:cNvSpPr>
            <a:spLocks noGrp="1"/>
          </p:cNvSpPr>
          <p:nvPr>
            <p:ph type="dt" sz="half" idx="10"/>
          </p:nvPr>
        </p:nvSpPr>
        <p:spPr/>
        <p:txBody>
          <a:bodyPr/>
          <a:lstStyle/>
          <a:p>
            <a:fld id="{1CB0FC31-CE3F-4283-9BEC-43847482EBEA}" type="datetimeFigureOut">
              <a:rPr lang="fr-FR" smtClean="0"/>
              <a:t>16/03/2023</a:t>
            </a:fld>
            <a:endParaRPr lang="fr-FR"/>
          </a:p>
        </p:txBody>
      </p:sp>
      <p:sp>
        <p:nvSpPr>
          <p:cNvPr id="3" name="Espace réservé du pied de page 2">
            <a:extLst>
              <a:ext uri="{FF2B5EF4-FFF2-40B4-BE49-F238E27FC236}">
                <a16:creationId xmlns:a16="http://schemas.microsoft.com/office/drawing/2014/main" id="{1F12ABC0-9A91-455C-A121-3B8CBF6467EF}"/>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1FF7FEC1-61EB-44BB-964F-22EABD48A9B1}"/>
              </a:ext>
            </a:extLst>
          </p:cNvPr>
          <p:cNvSpPr>
            <a:spLocks noGrp="1"/>
          </p:cNvSpPr>
          <p:nvPr>
            <p:ph type="sldNum" sz="quarter" idx="12"/>
          </p:nvPr>
        </p:nvSpPr>
        <p:spPr/>
        <p:txBody>
          <a:bodyPr/>
          <a:lstStyle/>
          <a:p>
            <a:fld id="{CA24B599-C28A-41BF-9745-421E53364B29}" type="slidenum">
              <a:rPr lang="fr-FR" smtClean="0"/>
              <a:t>‹N°›</a:t>
            </a:fld>
            <a:endParaRPr lang="fr-FR"/>
          </a:p>
        </p:txBody>
      </p:sp>
    </p:spTree>
    <p:extLst>
      <p:ext uri="{BB962C8B-B14F-4D97-AF65-F5344CB8AC3E}">
        <p14:creationId xmlns:p14="http://schemas.microsoft.com/office/powerpoint/2010/main" val="27184305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1BC1A33-BC87-4552-BFAE-CC5A12E4EBEC}"/>
              </a:ext>
            </a:extLst>
          </p:cNvPr>
          <p:cNvSpPr>
            <a:spLocks noGrp="1"/>
          </p:cNvSpPr>
          <p:nvPr>
            <p:ph type="title"/>
          </p:nvPr>
        </p:nvSpPr>
        <p:spPr>
          <a:xfrm>
            <a:off x="630238" y="457200"/>
            <a:ext cx="2949575"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DAC6EB14-B888-48C0-A6F0-31C2B8DEFDB4}"/>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61999E7C-F337-4736-B912-63BBEBDC1A81}"/>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5CA26BAF-1911-4913-B6D4-EEF2EF9E6110}"/>
              </a:ext>
            </a:extLst>
          </p:cNvPr>
          <p:cNvSpPr>
            <a:spLocks noGrp="1"/>
          </p:cNvSpPr>
          <p:nvPr>
            <p:ph type="dt" sz="half" idx="10"/>
          </p:nvPr>
        </p:nvSpPr>
        <p:spPr/>
        <p:txBody>
          <a:bodyPr/>
          <a:lstStyle/>
          <a:p>
            <a:fld id="{1CB0FC31-CE3F-4283-9BEC-43847482EBEA}" type="datetimeFigureOut">
              <a:rPr lang="fr-FR" smtClean="0"/>
              <a:t>16/03/2023</a:t>
            </a:fld>
            <a:endParaRPr lang="fr-FR"/>
          </a:p>
        </p:txBody>
      </p:sp>
      <p:sp>
        <p:nvSpPr>
          <p:cNvPr id="6" name="Espace réservé du pied de page 5">
            <a:extLst>
              <a:ext uri="{FF2B5EF4-FFF2-40B4-BE49-F238E27FC236}">
                <a16:creationId xmlns:a16="http://schemas.microsoft.com/office/drawing/2014/main" id="{39B5F5D6-FE5B-4B4C-A6B4-3CACFD9CE20D}"/>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D90A14D-003B-49F3-9BF0-65E27829C0E2}"/>
              </a:ext>
            </a:extLst>
          </p:cNvPr>
          <p:cNvSpPr>
            <a:spLocks noGrp="1"/>
          </p:cNvSpPr>
          <p:nvPr>
            <p:ph type="sldNum" sz="quarter" idx="12"/>
          </p:nvPr>
        </p:nvSpPr>
        <p:spPr/>
        <p:txBody>
          <a:bodyPr/>
          <a:lstStyle/>
          <a:p>
            <a:fld id="{CA24B599-C28A-41BF-9745-421E53364B29}" type="slidenum">
              <a:rPr lang="fr-FR" smtClean="0"/>
              <a:t>‹N°›</a:t>
            </a:fld>
            <a:endParaRPr lang="fr-FR"/>
          </a:p>
        </p:txBody>
      </p:sp>
    </p:spTree>
    <p:extLst>
      <p:ext uri="{BB962C8B-B14F-4D97-AF65-F5344CB8AC3E}">
        <p14:creationId xmlns:p14="http://schemas.microsoft.com/office/powerpoint/2010/main" val="26111189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5E4539-1E98-48D1-A0A6-06EFCE8819ED}"/>
              </a:ext>
            </a:extLst>
          </p:cNvPr>
          <p:cNvSpPr>
            <a:spLocks noGrp="1"/>
          </p:cNvSpPr>
          <p:nvPr>
            <p:ph type="title"/>
          </p:nvPr>
        </p:nvSpPr>
        <p:spPr>
          <a:xfrm>
            <a:off x="630238" y="457200"/>
            <a:ext cx="2949575"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7815FFA-7AB5-48B9-8DC4-48F0D88E0EDD}"/>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0A650B8F-43F6-44D4-B731-628B85C3303B}"/>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24856CE1-258B-4F59-8CC3-9F24A509F50A}"/>
              </a:ext>
            </a:extLst>
          </p:cNvPr>
          <p:cNvSpPr>
            <a:spLocks noGrp="1"/>
          </p:cNvSpPr>
          <p:nvPr>
            <p:ph type="dt" sz="half" idx="10"/>
          </p:nvPr>
        </p:nvSpPr>
        <p:spPr/>
        <p:txBody>
          <a:bodyPr/>
          <a:lstStyle/>
          <a:p>
            <a:fld id="{1CB0FC31-CE3F-4283-9BEC-43847482EBEA}" type="datetimeFigureOut">
              <a:rPr lang="fr-FR" smtClean="0"/>
              <a:t>16/03/2023</a:t>
            </a:fld>
            <a:endParaRPr lang="fr-FR"/>
          </a:p>
        </p:txBody>
      </p:sp>
      <p:sp>
        <p:nvSpPr>
          <p:cNvPr id="6" name="Espace réservé du pied de page 5">
            <a:extLst>
              <a:ext uri="{FF2B5EF4-FFF2-40B4-BE49-F238E27FC236}">
                <a16:creationId xmlns:a16="http://schemas.microsoft.com/office/drawing/2014/main" id="{972ED502-7500-4889-9EF0-238A1F1ECDF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3ADA5E2-8842-4243-82C7-EB8FE7B2881C}"/>
              </a:ext>
            </a:extLst>
          </p:cNvPr>
          <p:cNvSpPr>
            <a:spLocks noGrp="1"/>
          </p:cNvSpPr>
          <p:nvPr>
            <p:ph type="sldNum" sz="quarter" idx="12"/>
          </p:nvPr>
        </p:nvSpPr>
        <p:spPr/>
        <p:txBody>
          <a:bodyPr/>
          <a:lstStyle/>
          <a:p>
            <a:fld id="{CA24B599-C28A-41BF-9745-421E53364B29}" type="slidenum">
              <a:rPr lang="fr-FR" smtClean="0"/>
              <a:t>‹N°›</a:t>
            </a:fld>
            <a:endParaRPr lang="fr-FR"/>
          </a:p>
        </p:txBody>
      </p:sp>
    </p:spTree>
    <p:extLst>
      <p:ext uri="{BB962C8B-B14F-4D97-AF65-F5344CB8AC3E}">
        <p14:creationId xmlns:p14="http://schemas.microsoft.com/office/powerpoint/2010/main" val="3713964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DDB3615-F3D7-463B-86E0-490540C0673E}"/>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6DE90BE3-5E45-4927-A4E6-7B886706C970}"/>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CB31A0A-683B-4B70-8DAB-28ED57D90794}"/>
              </a:ext>
            </a:extLst>
          </p:cNvPr>
          <p:cNvSpPr>
            <a:spLocks noGrp="1"/>
          </p:cNvSpPr>
          <p:nvPr>
            <p:ph type="dt" sz="half" idx="10"/>
          </p:nvPr>
        </p:nvSpPr>
        <p:spPr/>
        <p:txBody>
          <a:bodyPr/>
          <a:lstStyle/>
          <a:p>
            <a:fld id="{1CB0FC31-CE3F-4283-9BEC-43847482EBEA}" type="datetimeFigureOut">
              <a:rPr lang="fr-FR" smtClean="0"/>
              <a:t>16/03/2023</a:t>
            </a:fld>
            <a:endParaRPr lang="fr-FR"/>
          </a:p>
        </p:txBody>
      </p:sp>
      <p:sp>
        <p:nvSpPr>
          <p:cNvPr id="5" name="Espace réservé du pied de page 4">
            <a:extLst>
              <a:ext uri="{FF2B5EF4-FFF2-40B4-BE49-F238E27FC236}">
                <a16:creationId xmlns:a16="http://schemas.microsoft.com/office/drawing/2014/main" id="{DBC55F17-0BCA-4F8D-B6BB-1A085940A1A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7ECDBBB-9322-4951-924C-33CEC31219B0}"/>
              </a:ext>
            </a:extLst>
          </p:cNvPr>
          <p:cNvSpPr>
            <a:spLocks noGrp="1"/>
          </p:cNvSpPr>
          <p:nvPr>
            <p:ph type="sldNum" sz="quarter" idx="12"/>
          </p:nvPr>
        </p:nvSpPr>
        <p:spPr/>
        <p:txBody>
          <a:bodyPr/>
          <a:lstStyle/>
          <a:p>
            <a:fld id="{CA24B599-C28A-41BF-9745-421E53364B29}" type="slidenum">
              <a:rPr lang="fr-FR" smtClean="0"/>
              <a:t>‹N°›</a:t>
            </a:fld>
            <a:endParaRPr lang="fr-FR"/>
          </a:p>
        </p:txBody>
      </p:sp>
    </p:spTree>
    <p:extLst>
      <p:ext uri="{BB962C8B-B14F-4D97-AF65-F5344CB8AC3E}">
        <p14:creationId xmlns:p14="http://schemas.microsoft.com/office/powerpoint/2010/main" val="40757518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7FD423F1-D87A-4A94-B5E9-4083DD8463F6}"/>
              </a:ext>
            </a:extLst>
          </p:cNvPr>
          <p:cNvSpPr>
            <a:spLocks noGrp="1"/>
          </p:cNvSpPr>
          <p:nvPr>
            <p:ph type="title" orient="vert"/>
          </p:nvPr>
        </p:nvSpPr>
        <p:spPr>
          <a:xfrm>
            <a:off x="6543675" y="365125"/>
            <a:ext cx="1971675"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D6811018-1B5B-475A-A0C7-543508B12BDB}"/>
              </a:ext>
            </a:extLst>
          </p:cNvPr>
          <p:cNvSpPr>
            <a:spLocks noGrp="1"/>
          </p:cNvSpPr>
          <p:nvPr>
            <p:ph type="body" orient="vert" idx="1"/>
          </p:nvPr>
        </p:nvSpPr>
        <p:spPr>
          <a:xfrm>
            <a:off x="628650" y="365125"/>
            <a:ext cx="5762625"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D0C1434-3BA4-40A8-9552-DB732A175BCF}"/>
              </a:ext>
            </a:extLst>
          </p:cNvPr>
          <p:cNvSpPr>
            <a:spLocks noGrp="1"/>
          </p:cNvSpPr>
          <p:nvPr>
            <p:ph type="dt" sz="half" idx="10"/>
          </p:nvPr>
        </p:nvSpPr>
        <p:spPr/>
        <p:txBody>
          <a:bodyPr/>
          <a:lstStyle/>
          <a:p>
            <a:fld id="{1CB0FC31-CE3F-4283-9BEC-43847482EBEA}" type="datetimeFigureOut">
              <a:rPr lang="fr-FR" smtClean="0"/>
              <a:t>16/03/2023</a:t>
            </a:fld>
            <a:endParaRPr lang="fr-FR"/>
          </a:p>
        </p:txBody>
      </p:sp>
      <p:sp>
        <p:nvSpPr>
          <p:cNvPr id="5" name="Espace réservé du pied de page 4">
            <a:extLst>
              <a:ext uri="{FF2B5EF4-FFF2-40B4-BE49-F238E27FC236}">
                <a16:creationId xmlns:a16="http://schemas.microsoft.com/office/drawing/2014/main" id="{065AD093-061B-4B54-B342-553DA20BC16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B73910A-E692-4EEA-935B-198CDCED13ED}"/>
              </a:ext>
            </a:extLst>
          </p:cNvPr>
          <p:cNvSpPr>
            <a:spLocks noGrp="1"/>
          </p:cNvSpPr>
          <p:nvPr>
            <p:ph type="sldNum" sz="quarter" idx="12"/>
          </p:nvPr>
        </p:nvSpPr>
        <p:spPr/>
        <p:txBody>
          <a:bodyPr/>
          <a:lstStyle/>
          <a:p>
            <a:fld id="{CA24B599-C28A-41BF-9745-421E53364B29}" type="slidenum">
              <a:rPr lang="fr-FR" smtClean="0"/>
              <a:t>‹N°›</a:t>
            </a:fld>
            <a:endParaRPr lang="fr-FR"/>
          </a:p>
        </p:txBody>
      </p:sp>
    </p:spTree>
    <p:extLst>
      <p:ext uri="{BB962C8B-B14F-4D97-AF65-F5344CB8AC3E}">
        <p14:creationId xmlns:p14="http://schemas.microsoft.com/office/powerpoint/2010/main" val="1052147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DD2FA2-95D6-4FEB-9A7F-4E850BC5B0B4}"/>
              </a:ext>
            </a:extLst>
          </p:cNvPr>
          <p:cNvSpPr>
            <a:spLocks noGrp="1"/>
          </p:cNvSpPr>
          <p:nvPr>
            <p:ph type="ctrTitle"/>
          </p:nvPr>
        </p:nvSpPr>
        <p:spPr>
          <a:xfrm>
            <a:off x="1143000" y="1122363"/>
            <a:ext cx="6858000" cy="2387600"/>
          </a:xfrm>
          <a:prstGeom prst="rect">
            <a:avLst/>
          </a:prstGeo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559A128B-F90C-402B-9F8C-7BC255B382D8}"/>
              </a:ext>
            </a:extLst>
          </p:cNvPr>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6" name="Espace réservé du numéro de diapositive 5">
            <a:extLst>
              <a:ext uri="{FF2B5EF4-FFF2-40B4-BE49-F238E27FC236}">
                <a16:creationId xmlns:a16="http://schemas.microsoft.com/office/drawing/2014/main" id="{BC997FF6-0EFA-4755-807D-57157DEF2E43}"/>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141295050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37AFFB4-8268-42C5-B29C-4FB1CB862D6A}"/>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contenu 2">
            <a:extLst>
              <a:ext uri="{FF2B5EF4-FFF2-40B4-BE49-F238E27FC236}">
                <a16:creationId xmlns:a16="http://schemas.microsoft.com/office/drawing/2014/main" id="{1C25DF65-0C6F-4E50-9E69-2E3A17CF4706}"/>
              </a:ext>
            </a:extLst>
          </p:cNvPr>
          <p:cNvSpPr>
            <a:spLocks noGrp="1"/>
          </p:cNvSpPr>
          <p:nvPr>
            <p:ph idx="1"/>
          </p:nvPr>
        </p:nvSpPr>
        <p:spPr>
          <a:xfrm>
            <a:off x="628650" y="1825625"/>
            <a:ext cx="78867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E70777A-C719-4CB1-81D8-03C121C1EBFE}"/>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409F92DF-5465-4C27-BA5C-6C7F15F98E27}"/>
              </a:ext>
            </a:extLst>
          </p:cNvPr>
          <p:cNvSpPr>
            <a:spLocks noGrp="1"/>
          </p:cNvSpPr>
          <p:nvPr>
            <p:ph type="ftr" sz="quarter" idx="11"/>
          </p:nvPr>
        </p:nvSpPr>
        <p:spPr>
          <a:xfrm>
            <a:off x="606645" y="6493956"/>
            <a:ext cx="4454305" cy="365125"/>
          </a:xfrm>
          <a:prstGeom prst="rect">
            <a:avLst/>
          </a:prstGeom>
        </p:spPr>
        <p:txBody>
          <a:bodyPr/>
          <a:lstStyle>
            <a:lvl1pPr>
              <a:defRPr sz="800">
                <a:latin typeface="Arial" panose="020B0604020202020204" pitchFamily="34" charset="0"/>
                <a:cs typeface="Arial" panose="020B0604020202020204" pitchFamily="34" charset="0"/>
              </a:defRPr>
            </a:lvl1pPr>
          </a:lstStyle>
          <a:p>
            <a:r>
              <a:rPr lang="fr-FR" dirty="0"/>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0142374D-DB0F-4A55-9F4D-61039CE40B5C}"/>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30141815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CEA41F-BE66-47A4-983C-E244B3836917}"/>
              </a:ext>
            </a:extLst>
          </p:cNvPr>
          <p:cNvSpPr>
            <a:spLocks noGrp="1"/>
          </p:cNvSpPr>
          <p:nvPr>
            <p:ph type="title"/>
          </p:nvPr>
        </p:nvSpPr>
        <p:spPr>
          <a:xfrm>
            <a:off x="623888" y="1709738"/>
            <a:ext cx="7886700" cy="2852737"/>
          </a:xfrm>
          <a:prstGeom prst="rect">
            <a:avLst/>
          </a:prstGeo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48C39478-F178-47FD-9ACB-CE63DFE1EE48}"/>
              </a:ext>
            </a:extLst>
          </p:cNvPr>
          <p:cNvSpPr>
            <a:spLocks noGrp="1"/>
          </p:cNvSpPr>
          <p:nvPr>
            <p:ph type="body" idx="1"/>
          </p:nvPr>
        </p:nvSpPr>
        <p:spPr>
          <a:xfrm>
            <a:off x="623888" y="4589463"/>
            <a:ext cx="78867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EC5D6A4-0A04-4292-9AF0-6BB7FF052C23}"/>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BF1DB830-981E-427C-B913-4DA1E963D8D4}"/>
              </a:ext>
            </a:extLst>
          </p:cNvPr>
          <p:cNvSpPr>
            <a:spLocks noGrp="1"/>
          </p:cNvSpPr>
          <p:nvPr>
            <p:ph type="ftr" sz="quarter" idx="11"/>
          </p:nvPr>
        </p:nvSpPr>
        <p:spPr>
          <a:xfrm>
            <a:off x="606645" y="6493956"/>
            <a:ext cx="4454305" cy="365125"/>
          </a:xfrm>
          <a:prstGeom prst="rect">
            <a:avLst/>
          </a:prstGeom>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560F5D2E-0EE1-450C-AB5A-79719E809BBE}"/>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187813129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41FF9DC-6F72-455C-ADC3-C4AD2C3CBAD8}"/>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contenu 2">
            <a:extLst>
              <a:ext uri="{FF2B5EF4-FFF2-40B4-BE49-F238E27FC236}">
                <a16:creationId xmlns:a16="http://schemas.microsoft.com/office/drawing/2014/main" id="{E349A053-524F-4297-B321-FF76BAF91784}"/>
              </a:ext>
            </a:extLst>
          </p:cNvPr>
          <p:cNvSpPr>
            <a:spLocks noGrp="1"/>
          </p:cNvSpPr>
          <p:nvPr>
            <p:ph sz="half" idx="1"/>
          </p:nvPr>
        </p:nvSpPr>
        <p:spPr>
          <a:xfrm>
            <a:off x="628650" y="1825625"/>
            <a:ext cx="386715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4BA6B761-3F65-4088-B46C-C3024DF4247E}"/>
              </a:ext>
            </a:extLst>
          </p:cNvPr>
          <p:cNvSpPr>
            <a:spLocks noGrp="1"/>
          </p:cNvSpPr>
          <p:nvPr>
            <p:ph sz="half" idx="2"/>
          </p:nvPr>
        </p:nvSpPr>
        <p:spPr>
          <a:xfrm>
            <a:off x="4648200" y="1825625"/>
            <a:ext cx="386715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1F9A24F8-BE58-45E4-BBBF-3B5B36B11BC2}"/>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6" name="Espace réservé du pied de page 5">
            <a:extLst>
              <a:ext uri="{FF2B5EF4-FFF2-40B4-BE49-F238E27FC236}">
                <a16:creationId xmlns:a16="http://schemas.microsoft.com/office/drawing/2014/main" id="{0A951271-F857-417E-A40E-33F147F03FA8}"/>
              </a:ext>
            </a:extLst>
          </p:cNvPr>
          <p:cNvSpPr>
            <a:spLocks noGrp="1"/>
          </p:cNvSpPr>
          <p:nvPr>
            <p:ph type="ftr" sz="quarter" idx="11"/>
          </p:nvPr>
        </p:nvSpPr>
        <p:spPr>
          <a:xfrm>
            <a:off x="606645" y="6493956"/>
            <a:ext cx="4454305" cy="365125"/>
          </a:xfrm>
          <a:prstGeom prst="rect">
            <a:avLst/>
          </a:prstGeom>
        </p:spPr>
        <p:txBody>
          <a:bodyPr/>
          <a:lstStyle/>
          <a:p>
            <a:r>
              <a:rPr lang="fr-FR"/>
              <a:t>© Copyrights Public Sourcing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0FA44D33-26FE-46C7-B98A-A978A30C3E56}"/>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37349355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6000"/>
            </a:lvl1pPr>
          </a:lstStyle>
          <a:p>
            <a:r>
              <a:rPr lang="fr-FR"/>
              <a:t>Modifiez le style du titre</a:t>
            </a:r>
            <a:endParaRPr lang="en-US" dirty="0"/>
          </a:p>
        </p:txBody>
      </p:sp>
      <p:sp>
        <p:nvSpPr>
          <p:cNvPr id="3" name="Text Placeholder 2"/>
          <p:cNvSpPr>
            <a:spLocks noGrp="1"/>
          </p:cNvSpPr>
          <p:nvPr>
            <p:ph type="body" idx="1"/>
          </p:nvPr>
        </p:nvSpPr>
        <p:spPr>
          <a:xfrm>
            <a:off x="623888" y="4589464"/>
            <a:ext cx="7886700" cy="1500187"/>
          </a:xfrm>
          <a:prstGeom prst="rect">
            <a:avLst/>
          </a:prstGeo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fr-FR"/>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fr-FR"/>
              <a:t>© Copyrights Public Sourcing - Document confidentiel  toute copie ou diffusion interdite sans autorisation</a:t>
            </a:r>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a:p>
        </p:txBody>
      </p:sp>
    </p:spTree>
    <p:extLst>
      <p:ext uri="{BB962C8B-B14F-4D97-AF65-F5344CB8AC3E}">
        <p14:creationId xmlns:p14="http://schemas.microsoft.com/office/powerpoint/2010/main" val="53881677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C1101F-1DEF-4964-8544-D5ADB7AC7E17}"/>
              </a:ext>
            </a:extLst>
          </p:cNvPr>
          <p:cNvSpPr>
            <a:spLocks noGrp="1"/>
          </p:cNvSpPr>
          <p:nvPr>
            <p:ph type="title"/>
          </p:nvPr>
        </p:nvSpPr>
        <p:spPr>
          <a:xfrm>
            <a:off x="630238" y="365125"/>
            <a:ext cx="7886700" cy="1325563"/>
          </a:xfrm>
          <a:prstGeom prst="rect">
            <a:avLst/>
          </a:prstGeom>
        </p:spPr>
        <p:txBody>
          <a:bodyPr/>
          <a:lstStyle/>
          <a:p>
            <a:r>
              <a:rPr lang="fr-FR"/>
              <a:t>Modifiez le style du titre</a:t>
            </a:r>
          </a:p>
        </p:txBody>
      </p:sp>
      <p:sp>
        <p:nvSpPr>
          <p:cNvPr id="3" name="Espace réservé du texte 2">
            <a:extLst>
              <a:ext uri="{FF2B5EF4-FFF2-40B4-BE49-F238E27FC236}">
                <a16:creationId xmlns:a16="http://schemas.microsoft.com/office/drawing/2014/main" id="{4812468E-4986-4E45-9366-7ECB0D678827}"/>
              </a:ext>
            </a:extLst>
          </p:cNvPr>
          <p:cNvSpPr>
            <a:spLocks noGrp="1"/>
          </p:cNvSpPr>
          <p:nvPr>
            <p:ph type="body" idx="1"/>
          </p:nvPr>
        </p:nvSpPr>
        <p:spPr>
          <a:xfrm>
            <a:off x="630238" y="1681163"/>
            <a:ext cx="386873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52772482-EE91-4DCB-9EB1-B9F313222821}"/>
              </a:ext>
            </a:extLst>
          </p:cNvPr>
          <p:cNvSpPr>
            <a:spLocks noGrp="1"/>
          </p:cNvSpPr>
          <p:nvPr>
            <p:ph sz="half" idx="2"/>
          </p:nvPr>
        </p:nvSpPr>
        <p:spPr>
          <a:xfrm>
            <a:off x="630238" y="2505075"/>
            <a:ext cx="3868737"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B6B79BCB-8931-46B7-ADD6-F797FE0778BA}"/>
              </a:ext>
            </a:extLst>
          </p:cNvPr>
          <p:cNvSpPr>
            <a:spLocks noGrp="1"/>
          </p:cNvSpPr>
          <p:nvPr>
            <p:ph type="body" sz="quarter" idx="3"/>
          </p:nvPr>
        </p:nvSpPr>
        <p:spPr>
          <a:xfrm>
            <a:off x="4629150" y="1681163"/>
            <a:ext cx="388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8703FA31-73AD-4443-B200-4FC6479232BD}"/>
              </a:ext>
            </a:extLst>
          </p:cNvPr>
          <p:cNvSpPr>
            <a:spLocks noGrp="1"/>
          </p:cNvSpPr>
          <p:nvPr>
            <p:ph sz="quarter" idx="4"/>
          </p:nvPr>
        </p:nvSpPr>
        <p:spPr>
          <a:xfrm>
            <a:off x="4629150" y="2505075"/>
            <a:ext cx="3887788"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43ACC61-A584-4584-A1AA-B6A3E40B56A5}"/>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8" name="Espace réservé du pied de page 7">
            <a:extLst>
              <a:ext uri="{FF2B5EF4-FFF2-40B4-BE49-F238E27FC236}">
                <a16:creationId xmlns:a16="http://schemas.microsoft.com/office/drawing/2014/main" id="{C5D9AC92-A4DD-4290-8A1F-BD08600DE953}"/>
              </a:ext>
            </a:extLst>
          </p:cNvPr>
          <p:cNvSpPr>
            <a:spLocks noGrp="1"/>
          </p:cNvSpPr>
          <p:nvPr>
            <p:ph type="ftr" sz="quarter" idx="11"/>
          </p:nvPr>
        </p:nvSpPr>
        <p:spPr>
          <a:xfrm>
            <a:off x="606645" y="6493956"/>
            <a:ext cx="4454305" cy="365125"/>
          </a:xfrm>
          <a:prstGeom prst="rect">
            <a:avLst/>
          </a:prstGeom>
        </p:spPr>
        <p:txBody>
          <a:bodyPr/>
          <a:lstStyle/>
          <a:p>
            <a:r>
              <a:rPr lang="fr-FR"/>
              <a:t>© Copyrights Public Sourcing - Document confidentiel  toute copie ou diffusion interdite sans autorisation</a:t>
            </a:r>
          </a:p>
        </p:txBody>
      </p:sp>
      <p:sp>
        <p:nvSpPr>
          <p:cNvPr id="9" name="Espace réservé du numéro de diapositive 8">
            <a:extLst>
              <a:ext uri="{FF2B5EF4-FFF2-40B4-BE49-F238E27FC236}">
                <a16:creationId xmlns:a16="http://schemas.microsoft.com/office/drawing/2014/main" id="{D70C209E-89D5-4A63-82E5-051F1CBD46C4}"/>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291236865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B71D055-2C1E-46E6-878C-D05803DA09EA}"/>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e la date 2">
            <a:extLst>
              <a:ext uri="{FF2B5EF4-FFF2-40B4-BE49-F238E27FC236}">
                <a16:creationId xmlns:a16="http://schemas.microsoft.com/office/drawing/2014/main" id="{C69DB42F-8DA4-4F1E-936C-5D06E1136283}"/>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4" name="Espace réservé du pied de page 3">
            <a:extLst>
              <a:ext uri="{FF2B5EF4-FFF2-40B4-BE49-F238E27FC236}">
                <a16:creationId xmlns:a16="http://schemas.microsoft.com/office/drawing/2014/main" id="{B2FF1E82-422D-4A09-9E86-40C1C31358B0}"/>
              </a:ext>
            </a:extLst>
          </p:cNvPr>
          <p:cNvSpPr>
            <a:spLocks noGrp="1"/>
          </p:cNvSpPr>
          <p:nvPr>
            <p:ph type="ftr" sz="quarter" idx="11"/>
          </p:nvPr>
        </p:nvSpPr>
        <p:spPr>
          <a:xfrm>
            <a:off x="606645" y="6493956"/>
            <a:ext cx="4454305" cy="365125"/>
          </a:xfrm>
          <a:prstGeom prst="rect">
            <a:avLst/>
          </a:prstGeom>
        </p:spPr>
        <p:txBody>
          <a:bodyPr/>
          <a:lstStyle/>
          <a:p>
            <a:r>
              <a:rPr lang="fr-FR"/>
              <a:t>© Copyrights Public Sourcing - Document confidentiel  toute copie ou diffusion interdite sans autorisation</a:t>
            </a:r>
          </a:p>
        </p:txBody>
      </p:sp>
      <p:sp>
        <p:nvSpPr>
          <p:cNvPr id="5" name="Espace réservé du numéro de diapositive 4">
            <a:extLst>
              <a:ext uri="{FF2B5EF4-FFF2-40B4-BE49-F238E27FC236}">
                <a16:creationId xmlns:a16="http://schemas.microsoft.com/office/drawing/2014/main" id="{F79ECBAE-04ED-49CE-88AA-9C294589BD73}"/>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376312323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3" name="Espace réservé du pied de page 2">
            <a:extLst>
              <a:ext uri="{FF2B5EF4-FFF2-40B4-BE49-F238E27FC236}">
                <a16:creationId xmlns:a16="http://schemas.microsoft.com/office/drawing/2014/main" id="{2E6FA384-4E94-4DA4-A413-98DFBF55CB0C}"/>
              </a:ext>
            </a:extLst>
          </p:cNvPr>
          <p:cNvSpPr>
            <a:spLocks noGrp="1"/>
          </p:cNvSpPr>
          <p:nvPr>
            <p:ph type="ftr" sz="quarter" idx="11"/>
          </p:nvPr>
        </p:nvSpPr>
        <p:spPr>
          <a:xfrm>
            <a:off x="606645" y="6493956"/>
            <a:ext cx="4454305" cy="365125"/>
          </a:xfrm>
          <a:prstGeom prst="rect">
            <a:avLst/>
          </a:prstGeom>
        </p:spPr>
        <p:txBody>
          <a:bodyPr/>
          <a:lstStyle>
            <a:lvl1pPr>
              <a:defRPr sz="800">
                <a:latin typeface="Arial" panose="020B0604020202020204" pitchFamily="34" charset="0"/>
                <a:cs typeface="Arial" panose="020B0604020202020204" pitchFamily="34" charset="0"/>
              </a:defRPr>
            </a:lvl1pPr>
          </a:lstStyle>
          <a:p>
            <a:r>
              <a:rPr lang="fr-FR"/>
              <a:t>© Copyrights Public Sourcing - Document confidentiel  toute copie ou diffusion interdite sans autorisation</a:t>
            </a:r>
            <a:endParaRPr lang="fr-FR" dirty="0"/>
          </a:p>
        </p:txBody>
      </p:sp>
      <p:sp>
        <p:nvSpPr>
          <p:cNvPr id="4" name="Espace réservé du numéro de diapositive 3">
            <a:extLst>
              <a:ext uri="{FF2B5EF4-FFF2-40B4-BE49-F238E27FC236}">
                <a16:creationId xmlns:a16="http://schemas.microsoft.com/office/drawing/2014/main" id="{0F811C7C-1EA3-4A9D-B5F2-E86F01F77D6C}"/>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354787993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D483E4-B35D-428B-95E4-D3BAA9CE2051}"/>
              </a:ext>
            </a:extLst>
          </p:cNvPr>
          <p:cNvSpPr>
            <a:spLocks noGrp="1"/>
          </p:cNvSpPr>
          <p:nvPr>
            <p:ph type="title"/>
          </p:nvPr>
        </p:nvSpPr>
        <p:spPr>
          <a:xfrm>
            <a:off x="630238" y="457200"/>
            <a:ext cx="2949575" cy="1600200"/>
          </a:xfrm>
          <a:prstGeom prst="rect">
            <a:avLst/>
          </a:prstGeo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4EB74FF-1236-41DF-9565-16C761478FB0}"/>
              </a:ext>
            </a:extLst>
          </p:cNvPr>
          <p:cNvSpPr>
            <a:spLocks noGrp="1"/>
          </p:cNvSpPr>
          <p:nvPr>
            <p:ph idx="1"/>
          </p:nvPr>
        </p:nvSpPr>
        <p:spPr>
          <a:xfrm>
            <a:off x="3887788" y="987425"/>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6B4DBE22-64A8-4A27-A770-CB39BAB2EA64}"/>
              </a:ext>
            </a:extLst>
          </p:cNvPr>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DF6299B8-9FF9-4B3E-80CA-AAA666A46195}"/>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6" name="Espace réservé du pied de page 5">
            <a:extLst>
              <a:ext uri="{FF2B5EF4-FFF2-40B4-BE49-F238E27FC236}">
                <a16:creationId xmlns:a16="http://schemas.microsoft.com/office/drawing/2014/main" id="{25722583-5B89-4C3B-ABB1-EC8DA42BFE96}"/>
              </a:ext>
            </a:extLst>
          </p:cNvPr>
          <p:cNvSpPr>
            <a:spLocks noGrp="1"/>
          </p:cNvSpPr>
          <p:nvPr>
            <p:ph type="ftr" sz="quarter" idx="11"/>
          </p:nvPr>
        </p:nvSpPr>
        <p:spPr>
          <a:xfrm>
            <a:off x="606645" y="6493956"/>
            <a:ext cx="4454305" cy="365125"/>
          </a:xfrm>
          <a:prstGeom prst="rect">
            <a:avLst/>
          </a:prstGeom>
        </p:spPr>
        <p:txBody>
          <a:bodyPr/>
          <a:lstStyle/>
          <a:p>
            <a:r>
              <a:rPr lang="fr-FR"/>
              <a:t>© Copyrights Public Sourcing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B25B3526-F16C-4AC7-8F17-6263DE7DFE29}"/>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196259143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2D6E03-9CA2-49A1-A7FF-DAC599CE7C7B}"/>
              </a:ext>
            </a:extLst>
          </p:cNvPr>
          <p:cNvSpPr>
            <a:spLocks noGrp="1"/>
          </p:cNvSpPr>
          <p:nvPr>
            <p:ph type="title"/>
          </p:nvPr>
        </p:nvSpPr>
        <p:spPr>
          <a:xfrm>
            <a:off x="630238" y="457200"/>
            <a:ext cx="2949575" cy="1600200"/>
          </a:xfrm>
          <a:prstGeom prst="rect">
            <a:avLst/>
          </a:prstGeo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CE784928-116E-4546-888B-F2414BA433B1}"/>
              </a:ext>
            </a:extLst>
          </p:cNvPr>
          <p:cNvSpPr>
            <a:spLocks noGrp="1"/>
          </p:cNvSpPr>
          <p:nvPr>
            <p:ph type="pic" idx="1"/>
          </p:nvPr>
        </p:nvSpPr>
        <p:spPr>
          <a:xfrm>
            <a:off x="3887788" y="987425"/>
            <a:ext cx="462915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49988486-744D-4AA6-B0D5-18B92DF62754}"/>
              </a:ext>
            </a:extLst>
          </p:cNvPr>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0021840-4A0E-4D32-8DBF-133939218F0A}"/>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6" name="Espace réservé du pied de page 5">
            <a:extLst>
              <a:ext uri="{FF2B5EF4-FFF2-40B4-BE49-F238E27FC236}">
                <a16:creationId xmlns:a16="http://schemas.microsoft.com/office/drawing/2014/main" id="{41F88683-50B7-4780-98E6-330CF4894060}"/>
              </a:ext>
            </a:extLst>
          </p:cNvPr>
          <p:cNvSpPr>
            <a:spLocks noGrp="1"/>
          </p:cNvSpPr>
          <p:nvPr>
            <p:ph type="ftr" sz="quarter" idx="11"/>
          </p:nvPr>
        </p:nvSpPr>
        <p:spPr>
          <a:xfrm>
            <a:off x="606645" y="6493956"/>
            <a:ext cx="4454305" cy="365125"/>
          </a:xfrm>
          <a:prstGeom prst="rect">
            <a:avLst/>
          </a:prstGeom>
        </p:spPr>
        <p:txBody>
          <a:bodyPr/>
          <a:lstStyle/>
          <a:p>
            <a:r>
              <a:rPr lang="fr-FR"/>
              <a:t>© Copyrights Public Sourcing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D15A05EF-F97E-485B-86E0-B3FB8F5A3644}"/>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87899135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B67AAA-4538-4680-9253-B05DB35A94C3}"/>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26569D8A-4851-4230-998A-40F160E9555A}"/>
              </a:ext>
            </a:extLst>
          </p:cNvPr>
          <p:cNvSpPr>
            <a:spLocks noGrp="1"/>
          </p:cNvSpPr>
          <p:nvPr>
            <p:ph type="body" orient="vert" idx="1"/>
          </p:nvPr>
        </p:nvSpPr>
        <p:spPr>
          <a:xfrm>
            <a:off x="628650" y="1825625"/>
            <a:ext cx="7886700" cy="43513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C9505C1-210D-47D6-8C8B-C6D7835CFB43}"/>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B845B069-1055-4707-A74F-304B2D252495}"/>
              </a:ext>
            </a:extLst>
          </p:cNvPr>
          <p:cNvSpPr>
            <a:spLocks noGrp="1"/>
          </p:cNvSpPr>
          <p:nvPr>
            <p:ph type="ftr" sz="quarter" idx="11"/>
          </p:nvPr>
        </p:nvSpPr>
        <p:spPr>
          <a:xfrm>
            <a:off x="606645" y="6493956"/>
            <a:ext cx="4454305" cy="365125"/>
          </a:xfrm>
          <a:prstGeom prst="rect">
            <a:avLst/>
          </a:prstGeom>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ABA5C0A2-569A-43DD-AAA5-D943EA2AABDF}"/>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293404344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E38307F8-E03F-482E-B7DC-E4F4389C4B8E}"/>
              </a:ext>
            </a:extLst>
          </p:cNvPr>
          <p:cNvSpPr>
            <a:spLocks noGrp="1"/>
          </p:cNvSpPr>
          <p:nvPr>
            <p:ph type="title" orient="vert"/>
          </p:nvPr>
        </p:nvSpPr>
        <p:spPr>
          <a:xfrm>
            <a:off x="6543675" y="365125"/>
            <a:ext cx="1971675" cy="5811838"/>
          </a:xfrm>
          <a:prstGeom prst="rect">
            <a:avLst/>
          </a:prstGeo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01079078-390C-4659-891A-13C6A51A2366}"/>
              </a:ext>
            </a:extLst>
          </p:cNvPr>
          <p:cNvSpPr>
            <a:spLocks noGrp="1"/>
          </p:cNvSpPr>
          <p:nvPr>
            <p:ph type="body" orient="vert" idx="1"/>
          </p:nvPr>
        </p:nvSpPr>
        <p:spPr>
          <a:xfrm>
            <a:off x="628650" y="365125"/>
            <a:ext cx="5762625" cy="58118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9D4AADD-1ADF-4291-9C19-82F247C44464}"/>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FEA9C5D2-A6F3-40F3-A862-BAD42555CC8E}"/>
              </a:ext>
            </a:extLst>
          </p:cNvPr>
          <p:cNvSpPr>
            <a:spLocks noGrp="1"/>
          </p:cNvSpPr>
          <p:nvPr>
            <p:ph type="ftr" sz="quarter" idx="11"/>
          </p:nvPr>
        </p:nvSpPr>
        <p:spPr>
          <a:xfrm>
            <a:off x="606645" y="6493956"/>
            <a:ext cx="4454305" cy="365125"/>
          </a:xfrm>
          <a:prstGeom prst="rect">
            <a:avLst/>
          </a:prstGeom>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828BD645-94D7-4765-9051-5640BAC9A9D3}"/>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390897089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0F6CA0-3F70-4047-8521-566FB092C61F}"/>
              </a:ext>
            </a:extLst>
          </p:cNvPr>
          <p:cNvSpPr>
            <a:spLocks noGrp="1"/>
          </p:cNvSpPr>
          <p:nvPr>
            <p:ph type="ctrTitle"/>
          </p:nvPr>
        </p:nvSpPr>
        <p:spPr>
          <a:xfrm>
            <a:off x="1143000" y="1122363"/>
            <a:ext cx="6858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1640F38B-2443-4D55-82C5-9A5BB7CFF61F}"/>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2986C0D8-2D7B-4B63-AC1C-4895886DB3E3}"/>
              </a:ext>
            </a:extLst>
          </p:cNvPr>
          <p:cNvSpPr>
            <a:spLocks noGrp="1"/>
          </p:cNvSpPr>
          <p:nvPr>
            <p:ph type="dt" sz="half" idx="10"/>
          </p:nvPr>
        </p:nvSpPr>
        <p:spPr/>
        <p:txBody>
          <a:bodyPr/>
          <a:lstStyle/>
          <a:p>
            <a:fld id="{ED427DAF-3F87-4998-B409-E1C07E1B00E0}" type="datetimeFigureOut">
              <a:rPr lang="fr-FR" smtClean="0"/>
              <a:t>16/03/2023</a:t>
            </a:fld>
            <a:endParaRPr lang="fr-FR"/>
          </a:p>
        </p:txBody>
      </p:sp>
      <p:sp>
        <p:nvSpPr>
          <p:cNvPr id="5" name="Espace réservé du pied de page 4">
            <a:extLst>
              <a:ext uri="{FF2B5EF4-FFF2-40B4-BE49-F238E27FC236}">
                <a16:creationId xmlns:a16="http://schemas.microsoft.com/office/drawing/2014/main" id="{F38E01B0-C168-49F9-A484-EAC5899853D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A06D0CA-2E14-4698-AF83-DF2C1A934DE6}"/>
              </a:ext>
            </a:extLst>
          </p:cNvPr>
          <p:cNvSpPr>
            <a:spLocks noGrp="1"/>
          </p:cNvSpPr>
          <p:nvPr>
            <p:ph type="sldNum" sz="quarter" idx="12"/>
          </p:nvPr>
        </p:nvSpPr>
        <p:spPr/>
        <p:txBody>
          <a:bodyPr/>
          <a:lstStyle/>
          <a:p>
            <a:fld id="{2E28080A-9708-491D-B021-71E9ECFF3C85}" type="slidenum">
              <a:rPr lang="fr-FR" smtClean="0"/>
              <a:t>‹N°›</a:t>
            </a:fld>
            <a:endParaRPr lang="fr-FR"/>
          </a:p>
        </p:txBody>
      </p:sp>
    </p:spTree>
    <p:extLst>
      <p:ext uri="{BB962C8B-B14F-4D97-AF65-F5344CB8AC3E}">
        <p14:creationId xmlns:p14="http://schemas.microsoft.com/office/powerpoint/2010/main" val="145824401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1E4C35-2AC7-479D-8C27-872F5E26405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E76EB0C-B925-496E-8C17-63168247EFDC}"/>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B1AB70D-70E9-4D33-8AA4-180DC3FDA8B1}"/>
              </a:ext>
            </a:extLst>
          </p:cNvPr>
          <p:cNvSpPr>
            <a:spLocks noGrp="1"/>
          </p:cNvSpPr>
          <p:nvPr>
            <p:ph type="dt" sz="half" idx="10"/>
          </p:nvPr>
        </p:nvSpPr>
        <p:spPr/>
        <p:txBody>
          <a:bodyPr/>
          <a:lstStyle/>
          <a:p>
            <a:fld id="{ED427DAF-3F87-4998-B409-E1C07E1B00E0}" type="datetimeFigureOut">
              <a:rPr lang="fr-FR" smtClean="0"/>
              <a:t>16/03/2023</a:t>
            </a:fld>
            <a:endParaRPr lang="fr-FR"/>
          </a:p>
        </p:txBody>
      </p:sp>
      <p:sp>
        <p:nvSpPr>
          <p:cNvPr id="5" name="Espace réservé du pied de page 4">
            <a:extLst>
              <a:ext uri="{FF2B5EF4-FFF2-40B4-BE49-F238E27FC236}">
                <a16:creationId xmlns:a16="http://schemas.microsoft.com/office/drawing/2014/main" id="{1507CAFF-36FD-406F-9E44-D038E88697D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2B31ED5-34CB-4D99-99A4-C816834C6C12}"/>
              </a:ext>
            </a:extLst>
          </p:cNvPr>
          <p:cNvSpPr>
            <a:spLocks noGrp="1"/>
          </p:cNvSpPr>
          <p:nvPr>
            <p:ph type="sldNum" sz="quarter" idx="12"/>
          </p:nvPr>
        </p:nvSpPr>
        <p:spPr/>
        <p:txBody>
          <a:bodyPr/>
          <a:lstStyle/>
          <a:p>
            <a:fld id="{2E28080A-9708-491D-B021-71E9ECFF3C85}" type="slidenum">
              <a:rPr lang="fr-FR" smtClean="0"/>
              <a:t>‹N°›</a:t>
            </a:fld>
            <a:endParaRPr lang="fr-FR"/>
          </a:p>
        </p:txBody>
      </p:sp>
    </p:spTree>
    <p:extLst>
      <p:ext uri="{BB962C8B-B14F-4D97-AF65-F5344CB8AC3E}">
        <p14:creationId xmlns:p14="http://schemas.microsoft.com/office/powerpoint/2010/main" val="381512983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DE73A82-C3E0-45AD-B258-4B2A77B599CE}"/>
              </a:ext>
            </a:extLst>
          </p:cNvPr>
          <p:cNvSpPr>
            <a:spLocks noGrp="1"/>
          </p:cNvSpPr>
          <p:nvPr>
            <p:ph type="title"/>
          </p:nvPr>
        </p:nvSpPr>
        <p:spPr>
          <a:xfrm>
            <a:off x="623888" y="1709738"/>
            <a:ext cx="78867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5C3079EE-063B-4F69-874E-8ED812970548}"/>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5C74E150-69F4-42FC-957C-93F53F3BFB30}"/>
              </a:ext>
            </a:extLst>
          </p:cNvPr>
          <p:cNvSpPr>
            <a:spLocks noGrp="1"/>
          </p:cNvSpPr>
          <p:nvPr>
            <p:ph type="dt" sz="half" idx="10"/>
          </p:nvPr>
        </p:nvSpPr>
        <p:spPr/>
        <p:txBody>
          <a:bodyPr/>
          <a:lstStyle/>
          <a:p>
            <a:fld id="{ED427DAF-3F87-4998-B409-E1C07E1B00E0}" type="datetimeFigureOut">
              <a:rPr lang="fr-FR" smtClean="0"/>
              <a:t>16/03/2023</a:t>
            </a:fld>
            <a:endParaRPr lang="fr-FR"/>
          </a:p>
        </p:txBody>
      </p:sp>
      <p:sp>
        <p:nvSpPr>
          <p:cNvPr id="5" name="Espace réservé du pied de page 4">
            <a:extLst>
              <a:ext uri="{FF2B5EF4-FFF2-40B4-BE49-F238E27FC236}">
                <a16:creationId xmlns:a16="http://schemas.microsoft.com/office/drawing/2014/main" id="{9298DF83-87D2-4A6A-9F6C-ADFFC132DD5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4CFCEAD-29E8-471E-ACE9-020A800334FD}"/>
              </a:ext>
            </a:extLst>
          </p:cNvPr>
          <p:cNvSpPr>
            <a:spLocks noGrp="1"/>
          </p:cNvSpPr>
          <p:nvPr>
            <p:ph type="sldNum" sz="quarter" idx="12"/>
          </p:nvPr>
        </p:nvSpPr>
        <p:spPr/>
        <p:txBody>
          <a:bodyPr/>
          <a:lstStyle/>
          <a:p>
            <a:fld id="{2E28080A-9708-491D-B021-71E9ECFF3C85}" type="slidenum">
              <a:rPr lang="fr-FR" smtClean="0"/>
              <a:t>‹N°›</a:t>
            </a:fld>
            <a:endParaRPr lang="fr-FR"/>
          </a:p>
        </p:txBody>
      </p:sp>
    </p:spTree>
    <p:extLst>
      <p:ext uri="{BB962C8B-B14F-4D97-AF65-F5344CB8AC3E}">
        <p14:creationId xmlns:p14="http://schemas.microsoft.com/office/powerpoint/2010/main" val="28061156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fr-FR"/>
              <a:t>Modifiez le style du titre</a:t>
            </a:r>
            <a:endParaRPr lang="en-US" dirty="0"/>
          </a:p>
        </p:txBody>
      </p:sp>
      <p:sp>
        <p:nvSpPr>
          <p:cNvPr id="3" name="Content Placeholder 2"/>
          <p:cNvSpPr>
            <a:spLocks noGrp="1"/>
          </p:cNvSpPr>
          <p:nvPr>
            <p:ph sz="half" idx="1"/>
          </p:nvPr>
        </p:nvSpPr>
        <p:spPr>
          <a:xfrm>
            <a:off x="628650" y="1825625"/>
            <a:ext cx="38862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4629150" y="1825625"/>
            <a:ext cx="38862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fr-FR"/>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r>
              <a:rPr lang="fr-FR"/>
              <a:t>© Copyrights Public Sourcing - Document confidentiel  toute copie ou diffusion interdite sans autorisation</a:t>
            </a:r>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a:p>
        </p:txBody>
      </p:sp>
    </p:spTree>
    <p:extLst>
      <p:ext uri="{BB962C8B-B14F-4D97-AF65-F5344CB8AC3E}">
        <p14:creationId xmlns:p14="http://schemas.microsoft.com/office/powerpoint/2010/main" val="184801931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D6CED14-F2A0-4F06-A493-2FB0401B8B8D}"/>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CF3CC26B-C5C5-41A8-A87E-E1AABA47F4C3}"/>
              </a:ext>
            </a:extLst>
          </p:cNvPr>
          <p:cNvSpPr>
            <a:spLocks noGrp="1"/>
          </p:cNvSpPr>
          <p:nvPr>
            <p:ph sz="half" idx="1"/>
          </p:nvPr>
        </p:nvSpPr>
        <p:spPr>
          <a:xfrm>
            <a:off x="628650" y="1825625"/>
            <a:ext cx="386715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71582D8A-74E9-4511-B62F-D972B845D38D}"/>
              </a:ext>
            </a:extLst>
          </p:cNvPr>
          <p:cNvSpPr>
            <a:spLocks noGrp="1"/>
          </p:cNvSpPr>
          <p:nvPr>
            <p:ph sz="half" idx="2"/>
          </p:nvPr>
        </p:nvSpPr>
        <p:spPr>
          <a:xfrm>
            <a:off x="4648200" y="1825625"/>
            <a:ext cx="386715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272E3C6B-553D-4322-A690-4A119D3013A4}"/>
              </a:ext>
            </a:extLst>
          </p:cNvPr>
          <p:cNvSpPr>
            <a:spLocks noGrp="1"/>
          </p:cNvSpPr>
          <p:nvPr>
            <p:ph type="dt" sz="half" idx="10"/>
          </p:nvPr>
        </p:nvSpPr>
        <p:spPr/>
        <p:txBody>
          <a:bodyPr/>
          <a:lstStyle/>
          <a:p>
            <a:fld id="{ED427DAF-3F87-4998-B409-E1C07E1B00E0}" type="datetimeFigureOut">
              <a:rPr lang="fr-FR" smtClean="0"/>
              <a:t>16/03/2023</a:t>
            </a:fld>
            <a:endParaRPr lang="fr-FR"/>
          </a:p>
        </p:txBody>
      </p:sp>
      <p:sp>
        <p:nvSpPr>
          <p:cNvPr id="6" name="Espace réservé du pied de page 5">
            <a:extLst>
              <a:ext uri="{FF2B5EF4-FFF2-40B4-BE49-F238E27FC236}">
                <a16:creationId xmlns:a16="http://schemas.microsoft.com/office/drawing/2014/main" id="{4ABBF236-31B6-43AC-9C0B-17233F22C92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30E9D4B-0302-420B-B6F6-9D148AC91E1B}"/>
              </a:ext>
            </a:extLst>
          </p:cNvPr>
          <p:cNvSpPr>
            <a:spLocks noGrp="1"/>
          </p:cNvSpPr>
          <p:nvPr>
            <p:ph type="sldNum" sz="quarter" idx="12"/>
          </p:nvPr>
        </p:nvSpPr>
        <p:spPr/>
        <p:txBody>
          <a:bodyPr/>
          <a:lstStyle/>
          <a:p>
            <a:fld id="{2E28080A-9708-491D-B021-71E9ECFF3C85}" type="slidenum">
              <a:rPr lang="fr-FR" smtClean="0"/>
              <a:t>‹N°›</a:t>
            </a:fld>
            <a:endParaRPr lang="fr-FR"/>
          </a:p>
        </p:txBody>
      </p:sp>
    </p:spTree>
    <p:extLst>
      <p:ext uri="{BB962C8B-B14F-4D97-AF65-F5344CB8AC3E}">
        <p14:creationId xmlns:p14="http://schemas.microsoft.com/office/powerpoint/2010/main" val="21420919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659B735-BF12-44C9-8BC0-0B52B381E16B}"/>
              </a:ext>
            </a:extLst>
          </p:cNvPr>
          <p:cNvSpPr>
            <a:spLocks noGrp="1"/>
          </p:cNvSpPr>
          <p:nvPr>
            <p:ph type="title"/>
          </p:nvPr>
        </p:nvSpPr>
        <p:spPr>
          <a:xfrm>
            <a:off x="630238" y="365125"/>
            <a:ext cx="78867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6F22C432-9FA0-4228-8971-43D891B28038}"/>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27E59F63-56DB-4DDB-ADE1-F18112001805}"/>
              </a:ext>
            </a:extLst>
          </p:cNvPr>
          <p:cNvSpPr>
            <a:spLocks noGrp="1"/>
          </p:cNvSpPr>
          <p:nvPr>
            <p:ph sz="half" idx="2"/>
          </p:nvPr>
        </p:nvSpPr>
        <p:spPr>
          <a:xfrm>
            <a:off x="630238" y="2505075"/>
            <a:ext cx="386873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550E8265-4C48-411D-A490-38AADCC08DCB}"/>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6DBAA745-D591-4AB8-A01E-36760445EB08}"/>
              </a:ext>
            </a:extLst>
          </p:cNvPr>
          <p:cNvSpPr>
            <a:spLocks noGrp="1"/>
          </p:cNvSpPr>
          <p:nvPr>
            <p:ph sz="quarter" idx="4"/>
          </p:nvPr>
        </p:nvSpPr>
        <p:spPr>
          <a:xfrm>
            <a:off x="4629150" y="2505075"/>
            <a:ext cx="38877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D9C1E4FD-BC8B-45CC-A54E-9CE919279A3C}"/>
              </a:ext>
            </a:extLst>
          </p:cNvPr>
          <p:cNvSpPr>
            <a:spLocks noGrp="1"/>
          </p:cNvSpPr>
          <p:nvPr>
            <p:ph type="dt" sz="half" idx="10"/>
          </p:nvPr>
        </p:nvSpPr>
        <p:spPr/>
        <p:txBody>
          <a:bodyPr/>
          <a:lstStyle/>
          <a:p>
            <a:fld id="{ED427DAF-3F87-4998-B409-E1C07E1B00E0}" type="datetimeFigureOut">
              <a:rPr lang="fr-FR" smtClean="0"/>
              <a:t>16/03/2023</a:t>
            </a:fld>
            <a:endParaRPr lang="fr-FR"/>
          </a:p>
        </p:txBody>
      </p:sp>
      <p:sp>
        <p:nvSpPr>
          <p:cNvPr id="8" name="Espace réservé du pied de page 7">
            <a:extLst>
              <a:ext uri="{FF2B5EF4-FFF2-40B4-BE49-F238E27FC236}">
                <a16:creationId xmlns:a16="http://schemas.microsoft.com/office/drawing/2014/main" id="{7CA63731-6B0F-49EE-A24C-9BF104574B9C}"/>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2C4A49D4-AD9C-48E1-942A-DE8A15DA7CCA}"/>
              </a:ext>
            </a:extLst>
          </p:cNvPr>
          <p:cNvSpPr>
            <a:spLocks noGrp="1"/>
          </p:cNvSpPr>
          <p:nvPr>
            <p:ph type="sldNum" sz="quarter" idx="12"/>
          </p:nvPr>
        </p:nvSpPr>
        <p:spPr/>
        <p:txBody>
          <a:bodyPr/>
          <a:lstStyle/>
          <a:p>
            <a:fld id="{2E28080A-9708-491D-B021-71E9ECFF3C85}" type="slidenum">
              <a:rPr lang="fr-FR" smtClean="0"/>
              <a:t>‹N°›</a:t>
            </a:fld>
            <a:endParaRPr lang="fr-FR"/>
          </a:p>
        </p:txBody>
      </p:sp>
    </p:spTree>
    <p:extLst>
      <p:ext uri="{BB962C8B-B14F-4D97-AF65-F5344CB8AC3E}">
        <p14:creationId xmlns:p14="http://schemas.microsoft.com/office/powerpoint/2010/main" val="268825641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3B3F0D-EFF9-422A-9369-4C76C1941BD9}"/>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907D5F93-1F01-41CB-B86F-705F8E846C7E}"/>
              </a:ext>
            </a:extLst>
          </p:cNvPr>
          <p:cNvSpPr>
            <a:spLocks noGrp="1"/>
          </p:cNvSpPr>
          <p:nvPr>
            <p:ph type="dt" sz="half" idx="10"/>
          </p:nvPr>
        </p:nvSpPr>
        <p:spPr/>
        <p:txBody>
          <a:bodyPr/>
          <a:lstStyle/>
          <a:p>
            <a:fld id="{ED427DAF-3F87-4998-B409-E1C07E1B00E0}" type="datetimeFigureOut">
              <a:rPr lang="fr-FR" smtClean="0"/>
              <a:t>16/03/2023</a:t>
            </a:fld>
            <a:endParaRPr lang="fr-FR"/>
          </a:p>
        </p:txBody>
      </p:sp>
      <p:sp>
        <p:nvSpPr>
          <p:cNvPr id="4" name="Espace réservé du pied de page 3">
            <a:extLst>
              <a:ext uri="{FF2B5EF4-FFF2-40B4-BE49-F238E27FC236}">
                <a16:creationId xmlns:a16="http://schemas.microsoft.com/office/drawing/2014/main" id="{8EF352CA-A054-4CD4-8665-47044FDFFEBB}"/>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7224B991-F106-44A7-ACAB-47DE4A3F65E0}"/>
              </a:ext>
            </a:extLst>
          </p:cNvPr>
          <p:cNvSpPr>
            <a:spLocks noGrp="1"/>
          </p:cNvSpPr>
          <p:nvPr>
            <p:ph type="sldNum" sz="quarter" idx="12"/>
          </p:nvPr>
        </p:nvSpPr>
        <p:spPr/>
        <p:txBody>
          <a:bodyPr/>
          <a:lstStyle/>
          <a:p>
            <a:fld id="{2E28080A-9708-491D-B021-71E9ECFF3C85}" type="slidenum">
              <a:rPr lang="fr-FR" smtClean="0"/>
              <a:t>‹N°›</a:t>
            </a:fld>
            <a:endParaRPr lang="fr-FR"/>
          </a:p>
        </p:txBody>
      </p:sp>
    </p:spTree>
    <p:extLst>
      <p:ext uri="{BB962C8B-B14F-4D97-AF65-F5344CB8AC3E}">
        <p14:creationId xmlns:p14="http://schemas.microsoft.com/office/powerpoint/2010/main" val="70832348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7401BD10-B5F5-43C8-9318-0448648924ED}"/>
              </a:ext>
            </a:extLst>
          </p:cNvPr>
          <p:cNvSpPr>
            <a:spLocks noGrp="1"/>
          </p:cNvSpPr>
          <p:nvPr>
            <p:ph type="dt" sz="half" idx="10"/>
          </p:nvPr>
        </p:nvSpPr>
        <p:spPr/>
        <p:txBody>
          <a:bodyPr/>
          <a:lstStyle/>
          <a:p>
            <a:fld id="{ED427DAF-3F87-4998-B409-E1C07E1B00E0}" type="datetimeFigureOut">
              <a:rPr lang="fr-FR" smtClean="0"/>
              <a:t>16/03/2023</a:t>
            </a:fld>
            <a:endParaRPr lang="fr-FR"/>
          </a:p>
        </p:txBody>
      </p:sp>
      <p:sp>
        <p:nvSpPr>
          <p:cNvPr id="3" name="Espace réservé du pied de page 2">
            <a:extLst>
              <a:ext uri="{FF2B5EF4-FFF2-40B4-BE49-F238E27FC236}">
                <a16:creationId xmlns:a16="http://schemas.microsoft.com/office/drawing/2014/main" id="{82E8E152-62CF-4F4D-9303-8D6C57998DF2}"/>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CC2E9914-62C8-41E3-881D-A0B070814962}"/>
              </a:ext>
            </a:extLst>
          </p:cNvPr>
          <p:cNvSpPr>
            <a:spLocks noGrp="1"/>
          </p:cNvSpPr>
          <p:nvPr>
            <p:ph type="sldNum" sz="quarter" idx="12"/>
          </p:nvPr>
        </p:nvSpPr>
        <p:spPr/>
        <p:txBody>
          <a:bodyPr/>
          <a:lstStyle/>
          <a:p>
            <a:fld id="{2E28080A-9708-491D-B021-71E9ECFF3C85}" type="slidenum">
              <a:rPr lang="fr-FR" smtClean="0"/>
              <a:t>‹N°›</a:t>
            </a:fld>
            <a:endParaRPr lang="fr-FR"/>
          </a:p>
        </p:txBody>
      </p:sp>
    </p:spTree>
    <p:extLst>
      <p:ext uri="{BB962C8B-B14F-4D97-AF65-F5344CB8AC3E}">
        <p14:creationId xmlns:p14="http://schemas.microsoft.com/office/powerpoint/2010/main" val="184637763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BA676B-15DF-41CA-A049-120D7FC1E287}"/>
              </a:ext>
            </a:extLst>
          </p:cNvPr>
          <p:cNvSpPr>
            <a:spLocks noGrp="1"/>
          </p:cNvSpPr>
          <p:nvPr>
            <p:ph type="title"/>
          </p:nvPr>
        </p:nvSpPr>
        <p:spPr>
          <a:xfrm>
            <a:off x="630238" y="457200"/>
            <a:ext cx="2949575"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35907033-F28F-4E6D-98F5-91DA4F72FBB1}"/>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7DDA4C9A-757A-4232-B436-D8EFDCC4A118}"/>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91F3B18B-FD8E-46F1-A226-0557BA1D97D3}"/>
              </a:ext>
            </a:extLst>
          </p:cNvPr>
          <p:cNvSpPr>
            <a:spLocks noGrp="1"/>
          </p:cNvSpPr>
          <p:nvPr>
            <p:ph type="dt" sz="half" idx="10"/>
          </p:nvPr>
        </p:nvSpPr>
        <p:spPr/>
        <p:txBody>
          <a:bodyPr/>
          <a:lstStyle/>
          <a:p>
            <a:fld id="{ED427DAF-3F87-4998-B409-E1C07E1B00E0}" type="datetimeFigureOut">
              <a:rPr lang="fr-FR" smtClean="0"/>
              <a:t>16/03/2023</a:t>
            </a:fld>
            <a:endParaRPr lang="fr-FR"/>
          </a:p>
        </p:txBody>
      </p:sp>
      <p:sp>
        <p:nvSpPr>
          <p:cNvPr id="6" name="Espace réservé du pied de page 5">
            <a:extLst>
              <a:ext uri="{FF2B5EF4-FFF2-40B4-BE49-F238E27FC236}">
                <a16:creationId xmlns:a16="http://schemas.microsoft.com/office/drawing/2014/main" id="{3C820FF9-967A-4875-BCB7-3B78743F2C8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A060B4C-2D02-46E8-BD2D-197D33BDA145}"/>
              </a:ext>
            </a:extLst>
          </p:cNvPr>
          <p:cNvSpPr>
            <a:spLocks noGrp="1"/>
          </p:cNvSpPr>
          <p:nvPr>
            <p:ph type="sldNum" sz="quarter" idx="12"/>
          </p:nvPr>
        </p:nvSpPr>
        <p:spPr/>
        <p:txBody>
          <a:bodyPr/>
          <a:lstStyle/>
          <a:p>
            <a:fld id="{2E28080A-9708-491D-B021-71E9ECFF3C85}" type="slidenum">
              <a:rPr lang="fr-FR" smtClean="0"/>
              <a:t>‹N°›</a:t>
            </a:fld>
            <a:endParaRPr lang="fr-FR"/>
          </a:p>
        </p:txBody>
      </p:sp>
    </p:spTree>
    <p:extLst>
      <p:ext uri="{BB962C8B-B14F-4D97-AF65-F5344CB8AC3E}">
        <p14:creationId xmlns:p14="http://schemas.microsoft.com/office/powerpoint/2010/main" val="423686343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19C0F7D-7ABB-4498-A9D9-0CC3C07A4C1D}"/>
              </a:ext>
            </a:extLst>
          </p:cNvPr>
          <p:cNvSpPr>
            <a:spLocks noGrp="1"/>
          </p:cNvSpPr>
          <p:nvPr>
            <p:ph type="title"/>
          </p:nvPr>
        </p:nvSpPr>
        <p:spPr>
          <a:xfrm>
            <a:off x="630238" y="457200"/>
            <a:ext cx="2949575"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238C435-6B80-4F5C-86A1-2EB51F41A077}"/>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0174E6BD-5384-4946-A6F8-CEC480C78FC8}"/>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B301841-455A-402F-A7DD-292F31B093C6}"/>
              </a:ext>
            </a:extLst>
          </p:cNvPr>
          <p:cNvSpPr>
            <a:spLocks noGrp="1"/>
          </p:cNvSpPr>
          <p:nvPr>
            <p:ph type="dt" sz="half" idx="10"/>
          </p:nvPr>
        </p:nvSpPr>
        <p:spPr/>
        <p:txBody>
          <a:bodyPr/>
          <a:lstStyle/>
          <a:p>
            <a:fld id="{ED427DAF-3F87-4998-B409-E1C07E1B00E0}" type="datetimeFigureOut">
              <a:rPr lang="fr-FR" smtClean="0"/>
              <a:t>16/03/2023</a:t>
            </a:fld>
            <a:endParaRPr lang="fr-FR"/>
          </a:p>
        </p:txBody>
      </p:sp>
      <p:sp>
        <p:nvSpPr>
          <p:cNvPr id="6" name="Espace réservé du pied de page 5">
            <a:extLst>
              <a:ext uri="{FF2B5EF4-FFF2-40B4-BE49-F238E27FC236}">
                <a16:creationId xmlns:a16="http://schemas.microsoft.com/office/drawing/2014/main" id="{69E449C5-6F4E-42C5-9951-3EE7B8335DE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8DB241B-C771-44FA-96F9-88A93FC20758}"/>
              </a:ext>
            </a:extLst>
          </p:cNvPr>
          <p:cNvSpPr>
            <a:spLocks noGrp="1"/>
          </p:cNvSpPr>
          <p:nvPr>
            <p:ph type="sldNum" sz="quarter" idx="12"/>
          </p:nvPr>
        </p:nvSpPr>
        <p:spPr/>
        <p:txBody>
          <a:bodyPr/>
          <a:lstStyle/>
          <a:p>
            <a:fld id="{2E28080A-9708-491D-B021-71E9ECFF3C85}" type="slidenum">
              <a:rPr lang="fr-FR" smtClean="0"/>
              <a:t>‹N°›</a:t>
            </a:fld>
            <a:endParaRPr lang="fr-FR"/>
          </a:p>
        </p:txBody>
      </p:sp>
    </p:spTree>
    <p:extLst>
      <p:ext uri="{BB962C8B-B14F-4D97-AF65-F5344CB8AC3E}">
        <p14:creationId xmlns:p14="http://schemas.microsoft.com/office/powerpoint/2010/main" val="107127722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FC19892-ABA1-43D8-AA26-9D51184234F1}"/>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56A25760-94D2-490E-87B5-1F8FDB690896}"/>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141BAF4-F60A-4E60-BCBF-D60150EF75EA}"/>
              </a:ext>
            </a:extLst>
          </p:cNvPr>
          <p:cNvSpPr>
            <a:spLocks noGrp="1"/>
          </p:cNvSpPr>
          <p:nvPr>
            <p:ph type="dt" sz="half" idx="10"/>
          </p:nvPr>
        </p:nvSpPr>
        <p:spPr/>
        <p:txBody>
          <a:bodyPr/>
          <a:lstStyle/>
          <a:p>
            <a:fld id="{ED427DAF-3F87-4998-B409-E1C07E1B00E0}" type="datetimeFigureOut">
              <a:rPr lang="fr-FR" smtClean="0"/>
              <a:t>16/03/2023</a:t>
            </a:fld>
            <a:endParaRPr lang="fr-FR"/>
          </a:p>
        </p:txBody>
      </p:sp>
      <p:sp>
        <p:nvSpPr>
          <p:cNvPr id="5" name="Espace réservé du pied de page 4">
            <a:extLst>
              <a:ext uri="{FF2B5EF4-FFF2-40B4-BE49-F238E27FC236}">
                <a16:creationId xmlns:a16="http://schemas.microsoft.com/office/drawing/2014/main" id="{FE78C0D2-F202-47BB-ACD3-22F64D008A2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E37091C-D0A2-44EA-AF8E-AE4B14105A93}"/>
              </a:ext>
            </a:extLst>
          </p:cNvPr>
          <p:cNvSpPr>
            <a:spLocks noGrp="1"/>
          </p:cNvSpPr>
          <p:nvPr>
            <p:ph type="sldNum" sz="quarter" idx="12"/>
          </p:nvPr>
        </p:nvSpPr>
        <p:spPr/>
        <p:txBody>
          <a:bodyPr/>
          <a:lstStyle/>
          <a:p>
            <a:fld id="{2E28080A-9708-491D-B021-71E9ECFF3C85}" type="slidenum">
              <a:rPr lang="fr-FR" smtClean="0"/>
              <a:t>‹N°›</a:t>
            </a:fld>
            <a:endParaRPr lang="fr-FR"/>
          </a:p>
        </p:txBody>
      </p:sp>
    </p:spTree>
    <p:extLst>
      <p:ext uri="{BB962C8B-B14F-4D97-AF65-F5344CB8AC3E}">
        <p14:creationId xmlns:p14="http://schemas.microsoft.com/office/powerpoint/2010/main" val="310320454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3730ED1F-2DC1-4CD5-BC2F-1B584983315F}"/>
              </a:ext>
            </a:extLst>
          </p:cNvPr>
          <p:cNvSpPr>
            <a:spLocks noGrp="1"/>
          </p:cNvSpPr>
          <p:nvPr>
            <p:ph type="title" orient="vert"/>
          </p:nvPr>
        </p:nvSpPr>
        <p:spPr>
          <a:xfrm>
            <a:off x="6543675" y="365125"/>
            <a:ext cx="1971675"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6A8F84F0-DABF-4891-BC30-2C0FF8C6F03C}"/>
              </a:ext>
            </a:extLst>
          </p:cNvPr>
          <p:cNvSpPr>
            <a:spLocks noGrp="1"/>
          </p:cNvSpPr>
          <p:nvPr>
            <p:ph type="body" orient="vert" idx="1"/>
          </p:nvPr>
        </p:nvSpPr>
        <p:spPr>
          <a:xfrm>
            <a:off x="628650" y="365125"/>
            <a:ext cx="5762625"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459D744-1A19-4425-85AD-FAA35E714823}"/>
              </a:ext>
            </a:extLst>
          </p:cNvPr>
          <p:cNvSpPr>
            <a:spLocks noGrp="1"/>
          </p:cNvSpPr>
          <p:nvPr>
            <p:ph type="dt" sz="half" idx="10"/>
          </p:nvPr>
        </p:nvSpPr>
        <p:spPr/>
        <p:txBody>
          <a:bodyPr/>
          <a:lstStyle/>
          <a:p>
            <a:fld id="{ED427DAF-3F87-4998-B409-E1C07E1B00E0}" type="datetimeFigureOut">
              <a:rPr lang="fr-FR" smtClean="0"/>
              <a:t>16/03/2023</a:t>
            </a:fld>
            <a:endParaRPr lang="fr-FR"/>
          </a:p>
        </p:txBody>
      </p:sp>
      <p:sp>
        <p:nvSpPr>
          <p:cNvPr id="5" name="Espace réservé du pied de page 4">
            <a:extLst>
              <a:ext uri="{FF2B5EF4-FFF2-40B4-BE49-F238E27FC236}">
                <a16:creationId xmlns:a16="http://schemas.microsoft.com/office/drawing/2014/main" id="{AA4814CD-C265-4464-BB2B-675FA272A92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6F90C37-A2F6-4CF0-A609-1F4C8A465B77}"/>
              </a:ext>
            </a:extLst>
          </p:cNvPr>
          <p:cNvSpPr>
            <a:spLocks noGrp="1"/>
          </p:cNvSpPr>
          <p:nvPr>
            <p:ph type="sldNum" sz="quarter" idx="12"/>
          </p:nvPr>
        </p:nvSpPr>
        <p:spPr/>
        <p:txBody>
          <a:bodyPr/>
          <a:lstStyle/>
          <a:p>
            <a:fld id="{2E28080A-9708-491D-B021-71E9ECFF3C85}" type="slidenum">
              <a:rPr lang="fr-FR" smtClean="0"/>
              <a:t>‹N°›</a:t>
            </a:fld>
            <a:endParaRPr lang="fr-FR"/>
          </a:p>
        </p:txBody>
      </p:sp>
    </p:spTree>
    <p:extLst>
      <p:ext uri="{BB962C8B-B14F-4D97-AF65-F5344CB8AC3E}">
        <p14:creationId xmlns:p14="http://schemas.microsoft.com/office/powerpoint/2010/main" val="281867290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538132-1D61-45D0-848B-6B16A3513809}"/>
              </a:ext>
            </a:extLst>
          </p:cNvPr>
          <p:cNvSpPr>
            <a:spLocks noGrp="1"/>
          </p:cNvSpPr>
          <p:nvPr>
            <p:ph type="ctrTitle"/>
          </p:nvPr>
        </p:nvSpPr>
        <p:spPr>
          <a:xfrm>
            <a:off x="1143000" y="1122363"/>
            <a:ext cx="6858000" cy="2387600"/>
          </a:xfrm>
          <a:prstGeom prst="rect">
            <a:avLst/>
          </a:prstGeo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B4A3E19F-D5B5-4686-93F0-C8F141F9C972}"/>
              </a:ext>
            </a:extLst>
          </p:cNvPr>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6B21CEDB-E89C-4035-BCE0-4F77794DADF1}"/>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27A15B06-D909-4927-887F-C56F630E0FE2}"/>
              </a:ext>
            </a:extLst>
          </p:cNvPr>
          <p:cNvSpPr>
            <a:spLocks noGrp="1"/>
          </p:cNvSpPr>
          <p:nvPr>
            <p:ph type="ftr" sz="quarter" idx="11"/>
          </p:nvPr>
        </p:nvSpPr>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E66E8562-2DDD-4472-848F-D0C28460934D}"/>
              </a:ext>
            </a:extLst>
          </p:cNvPr>
          <p:cNvSpPr>
            <a:spLocks noGrp="1"/>
          </p:cNvSpPr>
          <p:nvPr>
            <p:ph type="sldNum" sz="quarter" idx="12"/>
          </p:nvPr>
        </p:nvSpPr>
        <p:spPr/>
        <p:txBody>
          <a:bodyPr/>
          <a:lstStyle/>
          <a:p>
            <a:fld id="{77C9C9E2-E2CA-45EC-9A04-8B0346E57A69}" type="slidenum">
              <a:rPr lang="fr-FR" smtClean="0"/>
              <a:t>‹N°›</a:t>
            </a:fld>
            <a:endParaRPr lang="fr-FR"/>
          </a:p>
        </p:txBody>
      </p:sp>
    </p:spTree>
    <p:extLst>
      <p:ext uri="{BB962C8B-B14F-4D97-AF65-F5344CB8AC3E}">
        <p14:creationId xmlns:p14="http://schemas.microsoft.com/office/powerpoint/2010/main" val="160545861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2D8CFB-E8FA-4A42-986E-5B6BAA2C2127}"/>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contenu 2">
            <a:extLst>
              <a:ext uri="{FF2B5EF4-FFF2-40B4-BE49-F238E27FC236}">
                <a16:creationId xmlns:a16="http://schemas.microsoft.com/office/drawing/2014/main" id="{A272FAF0-4B31-4336-92B1-1CB82E8BCB22}"/>
              </a:ext>
            </a:extLst>
          </p:cNvPr>
          <p:cNvSpPr>
            <a:spLocks noGrp="1"/>
          </p:cNvSpPr>
          <p:nvPr>
            <p:ph idx="1"/>
          </p:nvPr>
        </p:nvSpPr>
        <p:spPr>
          <a:xfrm>
            <a:off x="628650" y="1825625"/>
            <a:ext cx="78867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BF33E5C-1EE7-46B7-A395-2E95603B93EA}"/>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B9EFED93-7E0B-4BEF-840F-5D95DBA5CB88}"/>
              </a:ext>
            </a:extLst>
          </p:cNvPr>
          <p:cNvSpPr>
            <a:spLocks noGrp="1"/>
          </p:cNvSpPr>
          <p:nvPr>
            <p:ph type="ftr" sz="quarter" idx="11"/>
          </p:nvPr>
        </p:nvSpPr>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944E75C3-4FD7-49F1-89DF-C05BEAA1AFC2}"/>
              </a:ext>
            </a:extLst>
          </p:cNvPr>
          <p:cNvSpPr>
            <a:spLocks noGrp="1"/>
          </p:cNvSpPr>
          <p:nvPr>
            <p:ph type="sldNum" sz="quarter" idx="12"/>
          </p:nvPr>
        </p:nvSpPr>
        <p:spPr/>
        <p:txBody>
          <a:bodyPr/>
          <a:lstStyle/>
          <a:p>
            <a:fld id="{77C9C9E2-E2CA-45EC-9A04-8B0346E57A69}" type="slidenum">
              <a:rPr lang="fr-FR" smtClean="0"/>
              <a:t>‹N°›</a:t>
            </a:fld>
            <a:endParaRPr lang="fr-FR"/>
          </a:p>
        </p:txBody>
      </p:sp>
    </p:spTree>
    <p:extLst>
      <p:ext uri="{BB962C8B-B14F-4D97-AF65-F5344CB8AC3E}">
        <p14:creationId xmlns:p14="http://schemas.microsoft.com/office/powerpoint/2010/main" val="3393677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a:prstGeom prst="rect">
            <a:avLst/>
          </a:prstGeom>
        </p:spPr>
        <p:txBody>
          <a:bodyPr/>
          <a:lstStyle/>
          <a:p>
            <a:r>
              <a:rPr lang="fr-FR"/>
              <a:t>Modifiez le style du titre</a:t>
            </a:r>
            <a:endParaRPr lang="en-US" dirty="0"/>
          </a:p>
        </p:txBody>
      </p:sp>
      <p:sp>
        <p:nvSpPr>
          <p:cNvPr id="3" name="Text Placeholder 2"/>
          <p:cNvSpPr>
            <a:spLocks noGrp="1"/>
          </p:cNvSpPr>
          <p:nvPr>
            <p:ph type="body" idx="1"/>
          </p:nvPr>
        </p:nvSpPr>
        <p:spPr>
          <a:xfrm>
            <a:off x="629842" y="1681163"/>
            <a:ext cx="3868340"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629842" y="2505075"/>
            <a:ext cx="3868340"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4629150" y="1681163"/>
            <a:ext cx="3887391"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4629150" y="2505075"/>
            <a:ext cx="3887391"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a:xfrm>
            <a:off x="628650" y="6356351"/>
            <a:ext cx="2057400" cy="365125"/>
          </a:xfrm>
          <a:prstGeom prst="rect">
            <a:avLst/>
          </a:prstGeom>
        </p:spPr>
        <p:txBody>
          <a:bodyPr/>
          <a:lstStyle/>
          <a:p>
            <a:endParaRPr lang="fr-FR"/>
          </a:p>
        </p:txBody>
      </p:sp>
      <p:sp>
        <p:nvSpPr>
          <p:cNvPr id="8" name="Footer Placeholder 7"/>
          <p:cNvSpPr>
            <a:spLocks noGrp="1"/>
          </p:cNvSpPr>
          <p:nvPr>
            <p:ph type="ftr" sz="quarter" idx="11"/>
          </p:nvPr>
        </p:nvSpPr>
        <p:spPr>
          <a:xfrm>
            <a:off x="3028950" y="6356351"/>
            <a:ext cx="3086100" cy="365125"/>
          </a:xfrm>
          <a:prstGeom prst="rect">
            <a:avLst/>
          </a:prstGeom>
        </p:spPr>
        <p:txBody>
          <a:bodyPr/>
          <a:lstStyle/>
          <a:p>
            <a:r>
              <a:rPr lang="fr-FR"/>
              <a:t>© Copyrights Public Sourcing - Document confidentiel  toute copie ou diffusion interdite sans autorisation</a:t>
            </a:r>
          </a:p>
        </p:txBody>
      </p:sp>
      <p:sp>
        <p:nvSpPr>
          <p:cNvPr id="9" name="Slide Number Placeholder 8"/>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a:p>
        </p:txBody>
      </p:sp>
    </p:spTree>
    <p:extLst>
      <p:ext uri="{BB962C8B-B14F-4D97-AF65-F5344CB8AC3E}">
        <p14:creationId xmlns:p14="http://schemas.microsoft.com/office/powerpoint/2010/main" val="60003072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487067A-14EC-4ED5-BDFF-7BBA981E17E4}"/>
              </a:ext>
            </a:extLst>
          </p:cNvPr>
          <p:cNvSpPr>
            <a:spLocks noGrp="1"/>
          </p:cNvSpPr>
          <p:nvPr>
            <p:ph type="title"/>
          </p:nvPr>
        </p:nvSpPr>
        <p:spPr>
          <a:xfrm>
            <a:off x="623888" y="1709738"/>
            <a:ext cx="7886700" cy="2852737"/>
          </a:xfrm>
          <a:prstGeom prst="rect">
            <a:avLst/>
          </a:prstGeo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6322CBD3-4439-4147-A791-4DD958A38348}"/>
              </a:ext>
            </a:extLst>
          </p:cNvPr>
          <p:cNvSpPr>
            <a:spLocks noGrp="1"/>
          </p:cNvSpPr>
          <p:nvPr>
            <p:ph type="body" idx="1"/>
          </p:nvPr>
        </p:nvSpPr>
        <p:spPr>
          <a:xfrm>
            <a:off x="623888" y="4589463"/>
            <a:ext cx="78867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4F7EC81-48D0-46D0-9524-BE7D751398AE}"/>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31E7BEC7-3BAF-4533-B771-4DF966AC1C25}"/>
              </a:ext>
            </a:extLst>
          </p:cNvPr>
          <p:cNvSpPr>
            <a:spLocks noGrp="1"/>
          </p:cNvSpPr>
          <p:nvPr>
            <p:ph type="ftr" sz="quarter" idx="11"/>
          </p:nvPr>
        </p:nvSpPr>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7770E499-764F-46AD-9D26-FD8BE3A38259}"/>
              </a:ext>
            </a:extLst>
          </p:cNvPr>
          <p:cNvSpPr>
            <a:spLocks noGrp="1"/>
          </p:cNvSpPr>
          <p:nvPr>
            <p:ph type="sldNum" sz="quarter" idx="12"/>
          </p:nvPr>
        </p:nvSpPr>
        <p:spPr/>
        <p:txBody>
          <a:bodyPr/>
          <a:lstStyle/>
          <a:p>
            <a:fld id="{77C9C9E2-E2CA-45EC-9A04-8B0346E57A69}" type="slidenum">
              <a:rPr lang="fr-FR" smtClean="0"/>
              <a:t>‹N°›</a:t>
            </a:fld>
            <a:endParaRPr lang="fr-FR"/>
          </a:p>
        </p:txBody>
      </p:sp>
    </p:spTree>
    <p:extLst>
      <p:ext uri="{BB962C8B-B14F-4D97-AF65-F5344CB8AC3E}">
        <p14:creationId xmlns:p14="http://schemas.microsoft.com/office/powerpoint/2010/main" val="30600351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711EFDD-22CE-42F3-A6AB-809223A269E4}"/>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contenu 2">
            <a:extLst>
              <a:ext uri="{FF2B5EF4-FFF2-40B4-BE49-F238E27FC236}">
                <a16:creationId xmlns:a16="http://schemas.microsoft.com/office/drawing/2014/main" id="{BD3CD4BA-A0DF-477C-9CAE-738C9635FD81}"/>
              </a:ext>
            </a:extLst>
          </p:cNvPr>
          <p:cNvSpPr>
            <a:spLocks noGrp="1"/>
          </p:cNvSpPr>
          <p:nvPr>
            <p:ph sz="half" idx="1"/>
          </p:nvPr>
        </p:nvSpPr>
        <p:spPr>
          <a:xfrm>
            <a:off x="628650" y="1825625"/>
            <a:ext cx="386715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67BD6BF1-4502-4F13-A6A9-DE7049642438}"/>
              </a:ext>
            </a:extLst>
          </p:cNvPr>
          <p:cNvSpPr>
            <a:spLocks noGrp="1"/>
          </p:cNvSpPr>
          <p:nvPr>
            <p:ph sz="half" idx="2"/>
          </p:nvPr>
        </p:nvSpPr>
        <p:spPr>
          <a:xfrm>
            <a:off x="4648200" y="1825625"/>
            <a:ext cx="386715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46203901-A159-4DFF-91DE-3628185059F3}"/>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6" name="Espace réservé du pied de page 5">
            <a:extLst>
              <a:ext uri="{FF2B5EF4-FFF2-40B4-BE49-F238E27FC236}">
                <a16:creationId xmlns:a16="http://schemas.microsoft.com/office/drawing/2014/main" id="{8AFB6051-83CB-4DFA-973F-1CAB85638E4B}"/>
              </a:ext>
            </a:extLst>
          </p:cNvPr>
          <p:cNvSpPr>
            <a:spLocks noGrp="1"/>
          </p:cNvSpPr>
          <p:nvPr>
            <p:ph type="ftr" sz="quarter" idx="11"/>
          </p:nvPr>
        </p:nvSpPr>
        <p:spPr/>
        <p:txBody>
          <a:bodyPr/>
          <a:lstStyle/>
          <a:p>
            <a:r>
              <a:rPr lang="fr-FR"/>
              <a:t>© Copyrights Public Sourcing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761B0D74-94DC-4A6B-9F73-5EA68766DD4E}"/>
              </a:ext>
            </a:extLst>
          </p:cNvPr>
          <p:cNvSpPr>
            <a:spLocks noGrp="1"/>
          </p:cNvSpPr>
          <p:nvPr>
            <p:ph type="sldNum" sz="quarter" idx="12"/>
          </p:nvPr>
        </p:nvSpPr>
        <p:spPr/>
        <p:txBody>
          <a:bodyPr/>
          <a:lstStyle/>
          <a:p>
            <a:fld id="{77C9C9E2-E2CA-45EC-9A04-8B0346E57A69}" type="slidenum">
              <a:rPr lang="fr-FR" smtClean="0"/>
              <a:t>‹N°›</a:t>
            </a:fld>
            <a:endParaRPr lang="fr-FR"/>
          </a:p>
        </p:txBody>
      </p:sp>
    </p:spTree>
    <p:extLst>
      <p:ext uri="{BB962C8B-B14F-4D97-AF65-F5344CB8AC3E}">
        <p14:creationId xmlns:p14="http://schemas.microsoft.com/office/powerpoint/2010/main" val="264066151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5CF9EA-E0CE-47DF-BDE6-8A51D59ACBE3}"/>
              </a:ext>
            </a:extLst>
          </p:cNvPr>
          <p:cNvSpPr>
            <a:spLocks noGrp="1"/>
          </p:cNvSpPr>
          <p:nvPr>
            <p:ph type="title"/>
          </p:nvPr>
        </p:nvSpPr>
        <p:spPr>
          <a:xfrm>
            <a:off x="630238" y="365125"/>
            <a:ext cx="7886700" cy="1325563"/>
          </a:xfrm>
          <a:prstGeom prst="rect">
            <a:avLst/>
          </a:prstGeom>
        </p:spPr>
        <p:txBody>
          <a:bodyPr/>
          <a:lstStyle/>
          <a:p>
            <a:r>
              <a:rPr lang="fr-FR"/>
              <a:t>Modifiez le style du titre</a:t>
            </a:r>
          </a:p>
        </p:txBody>
      </p:sp>
      <p:sp>
        <p:nvSpPr>
          <p:cNvPr id="3" name="Espace réservé du texte 2">
            <a:extLst>
              <a:ext uri="{FF2B5EF4-FFF2-40B4-BE49-F238E27FC236}">
                <a16:creationId xmlns:a16="http://schemas.microsoft.com/office/drawing/2014/main" id="{87085000-126C-451A-BB2A-3BABA1930F41}"/>
              </a:ext>
            </a:extLst>
          </p:cNvPr>
          <p:cNvSpPr>
            <a:spLocks noGrp="1"/>
          </p:cNvSpPr>
          <p:nvPr>
            <p:ph type="body" idx="1"/>
          </p:nvPr>
        </p:nvSpPr>
        <p:spPr>
          <a:xfrm>
            <a:off x="630238" y="1681163"/>
            <a:ext cx="386873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6D54F884-AC03-4F90-9278-8D3AA4A8B03B}"/>
              </a:ext>
            </a:extLst>
          </p:cNvPr>
          <p:cNvSpPr>
            <a:spLocks noGrp="1"/>
          </p:cNvSpPr>
          <p:nvPr>
            <p:ph sz="half" idx="2"/>
          </p:nvPr>
        </p:nvSpPr>
        <p:spPr>
          <a:xfrm>
            <a:off x="630238" y="2505075"/>
            <a:ext cx="3868737"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9DD624E1-31CF-4247-931F-4489FE8A37D9}"/>
              </a:ext>
            </a:extLst>
          </p:cNvPr>
          <p:cNvSpPr>
            <a:spLocks noGrp="1"/>
          </p:cNvSpPr>
          <p:nvPr>
            <p:ph type="body" sz="quarter" idx="3"/>
          </p:nvPr>
        </p:nvSpPr>
        <p:spPr>
          <a:xfrm>
            <a:off x="4629150" y="1681163"/>
            <a:ext cx="388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70F97D15-303D-4CA5-BFB4-4D9D02F5609E}"/>
              </a:ext>
            </a:extLst>
          </p:cNvPr>
          <p:cNvSpPr>
            <a:spLocks noGrp="1"/>
          </p:cNvSpPr>
          <p:nvPr>
            <p:ph sz="quarter" idx="4"/>
          </p:nvPr>
        </p:nvSpPr>
        <p:spPr>
          <a:xfrm>
            <a:off x="4629150" y="2505075"/>
            <a:ext cx="3887788"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E0E1B6BE-3634-458E-9512-DBE07EADF4C8}"/>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8" name="Espace réservé du pied de page 7">
            <a:extLst>
              <a:ext uri="{FF2B5EF4-FFF2-40B4-BE49-F238E27FC236}">
                <a16:creationId xmlns:a16="http://schemas.microsoft.com/office/drawing/2014/main" id="{317D7502-D916-4AE7-A4EA-B2533A15F9D6}"/>
              </a:ext>
            </a:extLst>
          </p:cNvPr>
          <p:cNvSpPr>
            <a:spLocks noGrp="1"/>
          </p:cNvSpPr>
          <p:nvPr>
            <p:ph type="ftr" sz="quarter" idx="11"/>
          </p:nvPr>
        </p:nvSpPr>
        <p:spPr/>
        <p:txBody>
          <a:bodyPr/>
          <a:lstStyle/>
          <a:p>
            <a:r>
              <a:rPr lang="fr-FR"/>
              <a:t>© Copyrights Public Sourcing - Document confidentiel  toute copie ou diffusion interdite sans autorisation</a:t>
            </a:r>
          </a:p>
        </p:txBody>
      </p:sp>
      <p:sp>
        <p:nvSpPr>
          <p:cNvPr id="9" name="Espace réservé du numéro de diapositive 8">
            <a:extLst>
              <a:ext uri="{FF2B5EF4-FFF2-40B4-BE49-F238E27FC236}">
                <a16:creationId xmlns:a16="http://schemas.microsoft.com/office/drawing/2014/main" id="{205DC6B6-0194-43AE-861D-F19AF56766AB}"/>
              </a:ext>
            </a:extLst>
          </p:cNvPr>
          <p:cNvSpPr>
            <a:spLocks noGrp="1"/>
          </p:cNvSpPr>
          <p:nvPr>
            <p:ph type="sldNum" sz="quarter" idx="12"/>
          </p:nvPr>
        </p:nvSpPr>
        <p:spPr/>
        <p:txBody>
          <a:bodyPr/>
          <a:lstStyle/>
          <a:p>
            <a:fld id="{77C9C9E2-E2CA-45EC-9A04-8B0346E57A69}" type="slidenum">
              <a:rPr lang="fr-FR" smtClean="0"/>
              <a:t>‹N°›</a:t>
            </a:fld>
            <a:endParaRPr lang="fr-FR"/>
          </a:p>
        </p:txBody>
      </p:sp>
    </p:spTree>
    <p:extLst>
      <p:ext uri="{BB962C8B-B14F-4D97-AF65-F5344CB8AC3E}">
        <p14:creationId xmlns:p14="http://schemas.microsoft.com/office/powerpoint/2010/main" val="73902399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0C68CF1-DE7E-4D92-8252-7AB45C53DB8F}"/>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e la date 2">
            <a:extLst>
              <a:ext uri="{FF2B5EF4-FFF2-40B4-BE49-F238E27FC236}">
                <a16:creationId xmlns:a16="http://schemas.microsoft.com/office/drawing/2014/main" id="{1AEF5072-B5CA-4479-82CF-9AB6560D73A3}"/>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4" name="Espace réservé du pied de page 3">
            <a:extLst>
              <a:ext uri="{FF2B5EF4-FFF2-40B4-BE49-F238E27FC236}">
                <a16:creationId xmlns:a16="http://schemas.microsoft.com/office/drawing/2014/main" id="{124D71AE-C355-4864-974F-AD29159F9B9D}"/>
              </a:ext>
            </a:extLst>
          </p:cNvPr>
          <p:cNvSpPr>
            <a:spLocks noGrp="1"/>
          </p:cNvSpPr>
          <p:nvPr>
            <p:ph type="ftr" sz="quarter" idx="11"/>
          </p:nvPr>
        </p:nvSpPr>
        <p:spPr/>
        <p:txBody>
          <a:bodyPr/>
          <a:lstStyle/>
          <a:p>
            <a:r>
              <a:rPr lang="fr-FR"/>
              <a:t>© Copyrights Public Sourcing - Document confidentiel  toute copie ou diffusion interdite sans autorisation</a:t>
            </a:r>
          </a:p>
        </p:txBody>
      </p:sp>
      <p:sp>
        <p:nvSpPr>
          <p:cNvPr id="5" name="Espace réservé du numéro de diapositive 4">
            <a:extLst>
              <a:ext uri="{FF2B5EF4-FFF2-40B4-BE49-F238E27FC236}">
                <a16:creationId xmlns:a16="http://schemas.microsoft.com/office/drawing/2014/main" id="{4CA566D4-C548-405B-9405-9D7588558019}"/>
              </a:ext>
            </a:extLst>
          </p:cNvPr>
          <p:cNvSpPr>
            <a:spLocks noGrp="1"/>
          </p:cNvSpPr>
          <p:nvPr>
            <p:ph type="sldNum" sz="quarter" idx="12"/>
          </p:nvPr>
        </p:nvSpPr>
        <p:spPr/>
        <p:txBody>
          <a:bodyPr/>
          <a:lstStyle/>
          <a:p>
            <a:fld id="{77C9C9E2-E2CA-45EC-9A04-8B0346E57A69}" type="slidenum">
              <a:rPr lang="fr-FR" smtClean="0"/>
              <a:t>‹N°›</a:t>
            </a:fld>
            <a:endParaRPr lang="fr-FR"/>
          </a:p>
        </p:txBody>
      </p:sp>
    </p:spTree>
    <p:extLst>
      <p:ext uri="{BB962C8B-B14F-4D97-AF65-F5344CB8AC3E}">
        <p14:creationId xmlns:p14="http://schemas.microsoft.com/office/powerpoint/2010/main" val="191868066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0D385D1E-5C7B-4182-81AB-39A64145B25F}"/>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3" name="Espace réservé du pied de page 2">
            <a:extLst>
              <a:ext uri="{FF2B5EF4-FFF2-40B4-BE49-F238E27FC236}">
                <a16:creationId xmlns:a16="http://schemas.microsoft.com/office/drawing/2014/main" id="{F3AB9260-1B46-4E80-A779-73F02640714C}"/>
              </a:ext>
            </a:extLst>
          </p:cNvPr>
          <p:cNvSpPr>
            <a:spLocks noGrp="1"/>
          </p:cNvSpPr>
          <p:nvPr>
            <p:ph type="ftr" sz="quarter" idx="11"/>
          </p:nvPr>
        </p:nvSpPr>
        <p:spPr/>
        <p:txBody>
          <a:bodyPr/>
          <a:lstStyle/>
          <a:p>
            <a:r>
              <a:rPr lang="fr-FR"/>
              <a:t>© Copyrights Public Sourcing - Document confidentiel  toute copie ou diffusion interdite sans autorisation</a:t>
            </a:r>
          </a:p>
        </p:txBody>
      </p:sp>
      <p:sp>
        <p:nvSpPr>
          <p:cNvPr id="4" name="Espace réservé du numéro de diapositive 3">
            <a:extLst>
              <a:ext uri="{FF2B5EF4-FFF2-40B4-BE49-F238E27FC236}">
                <a16:creationId xmlns:a16="http://schemas.microsoft.com/office/drawing/2014/main" id="{DA3B03DF-679D-4804-A589-C9D5385CDF7C}"/>
              </a:ext>
            </a:extLst>
          </p:cNvPr>
          <p:cNvSpPr>
            <a:spLocks noGrp="1"/>
          </p:cNvSpPr>
          <p:nvPr>
            <p:ph type="sldNum" sz="quarter" idx="12"/>
          </p:nvPr>
        </p:nvSpPr>
        <p:spPr/>
        <p:txBody>
          <a:bodyPr/>
          <a:lstStyle/>
          <a:p>
            <a:fld id="{77C9C9E2-E2CA-45EC-9A04-8B0346E57A69}" type="slidenum">
              <a:rPr lang="fr-FR" smtClean="0"/>
              <a:t>‹N°›</a:t>
            </a:fld>
            <a:endParaRPr lang="fr-FR"/>
          </a:p>
        </p:txBody>
      </p:sp>
    </p:spTree>
    <p:extLst>
      <p:ext uri="{BB962C8B-B14F-4D97-AF65-F5344CB8AC3E}">
        <p14:creationId xmlns:p14="http://schemas.microsoft.com/office/powerpoint/2010/main" val="108779531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357D3FB-32D2-4336-BBA8-C1FF85B53105}"/>
              </a:ext>
            </a:extLst>
          </p:cNvPr>
          <p:cNvSpPr>
            <a:spLocks noGrp="1"/>
          </p:cNvSpPr>
          <p:nvPr>
            <p:ph type="title"/>
          </p:nvPr>
        </p:nvSpPr>
        <p:spPr>
          <a:xfrm>
            <a:off x="630238" y="457200"/>
            <a:ext cx="2949575" cy="1600200"/>
          </a:xfrm>
          <a:prstGeom prst="rect">
            <a:avLst/>
          </a:prstGeo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889EE175-502F-4FCC-8C62-20B7CB17F4A1}"/>
              </a:ext>
            </a:extLst>
          </p:cNvPr>
          <p:cNvSpPr>
            <a:spLocks noGrp="1"/>
          </p:cNvSpPr>
          <p:nvPr>
            <p:ph idx="1"/>
          </p:nvPr>
        </p:nvSpPr>
        <p:spPr>
          <a:xfrm>
            <a:off x="3887788" y="987425"/>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9D1EDC64-8A26-4119-B8FE-A376B5044FEE}"/>
              </a:ext>
            </a:extLst>
          </p:cNvPr>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35EB3CBB-0B6D-4F8A-99DA-A674761C5314}"/>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6" name="Espace réservé du pied de page 5">
            <a:extLst>
              <a:ext uri="{FF2B5EF4-FFF2-40B4-BE49-F238E27FC236}">
                <a16:creationId xmlns:a16="http://schemas.microsoft.com/office/drawing/2014/main" id="{B8EA7A65-DF50-4455-B187-841A95CF56D2}"/>
              </a:ext>
            </a:extLst>
          </p:cNvPr>
          <p:cNvSpPr>
            <a:spLocks noGrp="1"/>
          </p:cNvSpPr>
          <p:nvPr>
            <p:ph type="ftr" sz="quarter" idx="11"/>
          </p:nvPr>
        </p:nvSpPr>
        <p:spPr/>
        <p:txBody>
          <a:bodyPr/>
          <a:lstStyle/>
          <a:p>
            <a:r>
              <a:rPr lang="fr-FR"/>
              <a:t>© Copyrights Public Sourcing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939E8C23-CF92-4195-9D54-D2F2EAD36E5F}"/>
              </a:ext>
            </a:extLst>
          </p:cNvPr>
          <p:cNvSpPr>
            <a:spLocks noGrp="1"/>
          </p:cNvSpPr>
          <p:nvPr>
            <p:ph type="sldNum" sz="quarter" idx="12"/>
          </p:nvPr>
        </p:nvSpPr>
        <p:spPr/>
        <p:txBody>
          <a:bodyPr/>
          <a:lstStyle/>
          <a:p>
            <a:fld id="{77C9C9E2-E2CA-45EC-9A04-8B0346E57A69}" type="slidenum">
              <a:rPr lang="fr-FR" smtClean="0"/>
              <a:t>‹N°›</a:t>
            </a:fld>
            <a:endParaRPr lang="fr-FR"/>
          </a:p>
        </p:txBody>
      </p:sp>
    </p:spTree>
    <p:extLst>
      <p:ext uri="{BB962C8B-B14F-4D97-AF65-F5344CB8AC3E}">
        <p14:creationId xmlns:p14="http://schemas.microsoft.com/office/powerpoint/2010/main" val="34569570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61E44D-4714-4168-AD99-272B1FB63342}"/>
              </a:ext>
            </a:extLst>
          </p:cNvPr>
          <p:cNvSpPr>
            <a:spLocks noGrp="1"/>
          </p:cNvSpPr>
          <p:nvPr>
            <p:ph type="title"/>
          </p:nvPr>
        </p:nvSpPr>
        <p:spPr>
          <a:xfrm>
            <a:off x="630238" y="457200"/>
            <a:ext cx="2949575" cy="1600200"/>
          </a:xfrm>
          <a:prstGeom prst="rect">
            <a:avLst/>
          </a:prstGeo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7A2A51E0-332A-4762-8A41-85B3C5FE438C}"/>
              </a:ext>
            </a:extLst>
          </p:cNvPr>
          <p:cNvSpPr>
            <a:spLocks noGrp="1"/>
          </p:cNvSpPr>
          <p:nvPr>
            <p:ph type="pic" idx="1"/>
          </p:nvPr>
        </p:nvSpPr>
        <p:spPr>
          <a:xfrm>
            <a:off x="3887788" y="987425"/>
            <a:ext cx="462915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2A23E17C-7D92-4461-ABC2-E778EFF1C144}"/>
              </a:ext>
            </a:extLst>
          </p:cNvPr>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1389539-2194-4C22-9D1A-82CB36EBBE0B}"/>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6" name="Espace réservé du pied de page 5">
            <a:extLst>
              <a:ext uri="{FF2B5EF4-FFF2-40B4-BE49-F238E27FC236}">
                <a16:creationId xmlns:a16="http://schemas.microsoft.com/office/drawing/2014/main" id="{002EAB5C-18C0-4ABE-80B0-9B00C2217E3B}"/>
              </a:ext>
            </a:extLst>
          </p:cNvPr>
          <p:cNvSpPr>
            <a:spLocks noGrp="1"/>
          </p:cNvSpPr>
          <p:nvPr>
            <p:ph type="ftr" sz="quarter" idx="11"/>
          </p:nvPr>
        </p:nvSpPr>
        <p:spPr/>
        <p:txBody>
          <a:bodyPr/>
          <a:lstStyle/>
          <a:p>
            <a:r>
              <a:rPr lang="fr-FR"/>
              <a:t>© Copyrights Public Sourcing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648C3256-9AF4-4FFA-A897-494106F4F08D}"/>
              </a:ext>
            </a:extLst>
          </p:cNvPr>
          <p:cNvSpPr>
            <a:spLocks noGrp="1"/>
          </p:cNvSpPr>
          <p:nvPr>
            <p:ph type="sldNum" sz="quarter" idx="12"/>
          </p:nvPr>
        </p:nvSpPr>
        <p:spPr/>
        <p:txBody>
          <a:bodyPr/>
          <a:lstStyle/>
          <a:p>
            <a:fld id="{77C9C9E2-E2CA-45EC-9A04-8B0346E57A69}" type="slidenum">
              <a:rPr lang="fr-FR" smtClean="0"/>
              <a:t>‹N°›</a:t>
            </a:fld>
            <a:endParaRPr lang="fr-FR"/>
          </a:p>
        </p:txBody>
      </p:sp>
    </p:spTree>
    <p:extLst>
      <p:ext uri="{BB962C8B-B14F-4D97-AF65-F5344CB8AC3E}">
        <p14:creationId xmlns:p14="http://schemas.microsoft.com/office/powerpoint/2010/main" val="89275642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AAED397-79F7-479F-B74C-03050AF26652}"/>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B3D368B0-D2E8-4DC2-B204-F302F587E52B}"/>
              </a:ext>
            </a:extLst>
          </p:cNvPr>
          <p:cNvSpPr>
            <a:spLocks noGrp="1"/>
          </p:cNvSpPr>
          <p:nvPr>
            <p:ph type="body" orient="vert" idx="1"/>
          </p:nvPr>
        </p:nvSpPr>
        <p:spPr>
          <a:xfrm>
            <a:off x="628650" y="1825625"/>
            <a:ext cx="7886700" cy="43513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5E71F32-6FD2-40C9-89E4-5599A4791740}"/>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FE0DDA40-25D4-4B13-B8F8-2CC4712BE6E9}"/>
              </a:ext>
            </a:extLst>
          </p:cNvPr>
          <p:cNvSpPr>
            <a:spLocks noGrp="1"/>
          </p:cNvSpPr>
          <p:nvPr>
            <p:ph type="ftr" sz="quarter" idx="11"/>
          </p:nvPr>
        </p:nvSpPr>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D7BEA364-F0C4-4E34-BC96-1A67F1883F3D}"/>
              </a:ext>
            </a:extLst>
          </p:cNvPr>
          <p:cNvSpPr>
            <a:spLocks noGrp="1"/>
          </p:cNvSpPr>
          <p:nvPr>
            <p:ph type="sldNum" sz="quarter" idx="12"/>
          </p:nvPr>
        </p:nvSpPr>
        <p:spPr/>
        <p:txBody>
          <a:bodyPr/>
          <a:lstStyle/>
          <a:p>
            <a:fld id="{77C9C9E2-E2CA-45EC-9A04-8B0346E57A69}" type="slidenum">
              <a:rPr lang="fr-FR" smtClean="0"/>
              <a:t>‹N°›</a:t>
            </a:fld>
            <a:endParaRPr lang="fr-FR"/>
          </a:p>
        </p:txBody>
      </p:sp>
    </p:spTree>
    <p:extLst>
      <p:ext uri="{BB962C8B-B14F-4D97-AF65-F5344CB8AC3E}">
        <p14:creationId xmlns:p14="http://schemas.microsoft.com/office/powerpoint/2010/main" val="382278902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FDE0BC18-56C1-49F5-B7BD-824BE251AE5D}"/>
              </a:ext>
            </a:extLst>
          </p:cNvPr>
          <p:cNvSpPr>
            <a:spLocks noGrp="1"/>
          </p:cNvSpPr>
          <p:nvPr>
            <p:ph type="title" orient="vert"/>
          </p:nvPr>
        </p:nvSpPr>
        <p:spPr>
          <a:xfrm>
            <a:off x="6543675" y="365125"/>
            <a:ext cx="1971675" cy="5811838"/>
          </a:xfrm>
          <a:prstGeom prst="rect">
            <a:avLst/>
          </a:prstGeo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E62C54D7-7DC3-4DC3-9206-AD53EB456D2F}"/>
              </a:ext>
            </a:extLst>
          </p:cNvPr>
          <p:cNvSpPr>
            <a:spLocks noGrp="1"/>
          </p:cNvSpPr>
          <p:nvPr>
            <p:ph type="body" orient="vert" idx="1"/>
          </p:nvPr>
        </p:nvSpPr>
        <p:spPr>
          <a:xfrm>
            <a:off x="628650" y="365125"/>
            <a:ext cx="5762625" cy="58118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55F428D-12A9-49A0-B9DD-C61F3CA422B1}"/>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C445BB5D-BE59-4BBE-9818-746B96B9D45A}"/>
              </a:ext>
            </a:extLst>
          </p:cNvPr>
          <p:cNvSpPr>
            <a:spLocks noGrp="1"/>
          </p:cNvSpPr>
          <p:nvPr>
            <p:ph type="ftr" sz="quarter" idx="11"/>
          </p:nvPr>
        </p:nvSpPr>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D6E2B144-36D0-40C0-9588-C5571BA0E9B0}"/>
              </a:ext>
            </a:extLst>
          </p:cNvPr>
          <p:cNvSpPr>
            <a:spLocks noGrp="1"/>
          </p:cNvSpPr>
          <p:nvPr>
            <p:ph type="sldNum" sz="quarter" idx="12"/>
          </p:nvPr>
        </p:nvSpPr>
        <p:spPr/>
        <p:txBody>
          <a:bodyPr/>
          <a:lstStyle/>
          <a:p>
            <a:fld id="{77C9C9E2-E2CA-45EC-9A04-8B0346E57A69}" type="slidenum">
              <a:rPr lang="fr-FR" smtClean="0"/>
              <a:t>‹N°›</a:t>
            </a:fld>
            <a:endParaRPr lang="fr-FR"/>
          </a:p>
        </p:txBody>
      </p:sp>
    </p:spTree>
    <p:extLst>
      <p:ext uri="{BB962C8B-B14F-4D97-AF65-F5344CB8AC3E}">
        <p14:creationId xmlns:p14="http://schemas.microsoft.com/office/powerpoint/2010/main" val="183943770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DD2FA2-95D6-4FEB-9A7F-4E850BC5B0B4}"/>
              </a:ext>
            </a:extLst>
          </p:cNvPr>
          <p:cNvSpPr>
            <a:spLocks noGrp="1"/>
          </p:cNvSpPr>
          <p:nvPr>
            <p:ph type="ctrTitle"/>
          </p:nvPr>
        </p:nvSpPr>
        <p:spPr>
          <a:xfrm>
            <a:off x="1143000" y="1122363"/>
            <a:ext cx="6858000" cy="2387600"/>
          </a:xfrm>
          <a:prstGeom prst="rect">
            <a:avLst/>
          </a:prstGeo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559A128B-F90C-402B-9F8C-7BC255B382D8}"/>
              </a:ext>
            </a:extLst>
          </p:cNvPr>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F89F8598-8343-4B29-9D44-9BA255365140}"/>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BE3F3A8C-5605-4454-BEC9-3910F8EC2189}"/>
              </a:ext>
            </a:extLst>
          </p:cNvPr>
          <p:cNvSpPr>
            <a:spLocks noGrp="1"/>
          </p:cNvSpPr>
          <p:nvPr>
            <p:ph type="ftr" sz="quarter" idx="11"/>
          </p:nvPr>
        </p:nvSpPr>
        <p:spPr>
          <a:xfrm>
            <a:off x="606645" y="6493956"/>
            <a:ext cx="6177332" cy="365125"/>
          </a:xfrm>
          <a:prstGeom prst="rect">
            <a:avLst/>
          </a:prstGeom>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BC997FF6-0EFA-4755-807D-57157DEF2E43}"/>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21941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fr-FR"/>
              <a:t>Modifiez le style du titre</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endParaRPr lang="fr-FR"/>
          </a:p>
        </p:txBody>
      </p:sp>
      <p:sp>
        <p:nvSpPr>
          <p:cNvPr id="4" name="Footer Placeholder 3"/>
          <p:cNvSpPr>
            <a:spLocks noGrp="1"/>
          </p:cNvSpPr>
          <p:nvPr>
            <p:ph type="ftr" sz="quarter" idx="11"/>
          </p:nvPr>
        </p:nvSpPr>
        <p:spPr>
          <a:xfrm>
            <a:off x="3028950" y="6356351"/>
            <a:ext cx="3086100" cy="365125"/>
          </a:xfrm>
          <a:prstGeom prst="rect">
            <a:avLst/>
          </a:prstGeom>
        </p:spPr>
        <p:txBody>
          <a:bodyPr/>
          <a:lstStyle/>
          <a:p>
            <a:r>
              <a:rPr lang="fr-FR"/>
              <a:t>© Copyrights Public Sourcing - Document confidentiel  toute copie ou diffusion interdite sans autorisation</a:t>
            </a:r>
          </a:p>
        </p:txBody>
      </p:sp>
      <p:sp>
        <p:nvSpPr>
          <p:cNvPr id="5" name="Slide Number Placeholder 4"/>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a:p>
        </p:txBody>
      </p:sp>
    </p:spTree>
    <p:extLst>
      <p:ext uri="{BB962C8B-B14F-4D97-AF65-F5344CB8AC3E}">
        <p14:creationId xmlns:p14="http://schemas.microsoft.com/office/powerpoint/2010/main" val="244255332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37AFFB4-8268-42C5-B29C-4FB1CB862D6A}"/>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contenu 2">
            <a:extLst>
              <a:ext uri="{FF2B5EF4-FFF2-40B4-BE49-F238E27FC236}">
                <a16:creationId xmlns:a16="http://schemas.microsoft.com/office/drawing/2014/main" id="{1C25DF65-0C6F-4E50-9E69-2E3A17CF4706}"/>
              </a:ext>
            </a:extLst>
          </p:cNvPr>
          <p:cNvSpPr>
            <a:spLocks noGrp="1"/>
          </p:cNvSpPr>
          <p:nvPr>
            <p:ph idx="1"/>
          </p:nvPr>
        </p:nvSpPr>
        <p:spPr>
          <a:xfrm>
            <a:off x="628650" y="1825625"/>
            <a:ext cx="78867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E70777A-C719-4CB1-81D8-03C121C1EBFE}"/>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409F92DF-5465-4C27-BA5C-6C7F15F98E27}"/>
              </a:ext>
            </a:extLst>
          </p:cNvPr>
          <p:cNvSpPr>
            <a:spLocks noGrp="1"/>
          </p:cNvSpPr>
          <p:nvPr>
            <p:ph type="ftr" sz="quarter" idx="11"/>
          </p:nvPr>
        </p:nvSpPr>
        <p:spPr>
          <a:xfrm>
            <a:off x="606645" y="6493956"/>
            <a:ext cx="6177332" cy="365125"/>
          </a:xfrm>
          <a:prstGeom prst="rect">
            <a:avLst/>
          </a:prstGeom>
        </p:spPr>
        <p:txBody>
          <a:bodyPr/>
          <a:lstStyle>
            <a:lvl1pPr>
              <a:defRPr sz="800">
                <a:latin typeface="Arial" panose="020B0604020202020204" pitchFamily="34" charset="0"/>
                <a:cs typeface="Arial" panose="020B0604020202020204" pitchFamily="34" charset="0"/>
              </a:defRPr>
            </a:lvl1pPr>
          </a:lstStyle>
          <a:p>
            <a:r>
              <a:rPr lang="fr-FR" dirty="0"/>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0142374D-DB0F-4A55-9F4D-61039CE40B5C}"/>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177578894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CEA41F-BE66-47A4-983C-E244B3836917}"/>
              </a:ext>
            </a:extLst>
          </p:cNvPr>
          <p:cNvSpPr>
            <a:spLocks noGrp="1"/>
          </p:cNvSpPr>
          <p:nvPr>
            <p:ph type="title"/>
          </p:nvPr>
        </p:nvSpPr>
        <p:spPr>
          <a:xfrm>
            <a:off x="623888" y="1709738"/>
            <a:ext cx="7886700" cy="2852737"/>
          </a:xfrm>
          <a:prstGeom prst="rect">
            <a:avLst/>
          </a:prstGeo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48C39478-F178-47FD-9ACB-CE63DFE1EE48}"/>
              </a:ext>
            </a:extLst>
          </p:cNvPr>
          <p:cNvSpPr>
            <a:spLocks noGrp="1"/>
          </p:cNvSpPr>
          <p:nvPr>
            <p:ph type="body" idx="1"/>
          </p:nvPr>
        </p:nvSpPr>
        <p:spPr>
          <a:xfrm>
            <a:off x="623888" y="4589463"/>
            <a:ext cx="78867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EC5D6A4-0A04-4292-9AF0-6BB7FF052C23}"/>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BF1DB830-981E-427C-B913-4DA1E963D8D4}"/>
              </a:ext>
            </a:extLst>
          </p:cNvPr>
          <p:cNvSpPr>
            <a:spLocks noGrp="1"/>
          </p:cNvSpPr>
          <p:nvPr>
            <p:ph type="ftr" sz="quarter" idx="11"/>
          </p:nvPr>
        </p:nvSpPr>
        <p:spPr>
          <a:xfrm>
            <a:off x="606645" y="6493956"/>
            <a:ext cx="6177332" cy="365125"/>
          </a:xfrm>
          <a:prstGeom prst="rect">
            <a:avLst/>
          </a:prstGeom>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560F5D2E-0EE1-450C-AB5A-79719E809BBE}"/>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229522577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41FF9DC-6F72-455C-ADC3-C4AD2C3CBAD8}"/>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contenu 2">
            <a:extLst>
              <a:ext uri="{FF2B5EF4-FFF2-40B4-BE49-F238E27FC236}">
                <a16:creationId xmlns:a16="http://schemas.microsoft.com/office/drawing/2014/main" id="{E349A053-524F-4297-B321-FF76BAF91784}"/>
              </a:ext>
            </a:extLst>
          </p:cNvPr>
          <p:cNvSpPr>
            <a:spLocks noGrp="1"/>
          </p:cNvSpPr>
          <p:nvPr>
            <p:ph sz="half" idx="1"/>
          </p:nvPr>
        </p:nvSpPr>
        <p:spPr>
          <a:xfrm>
            <a:off x="628650" y="1825625"/>
            <a:ext cx="386715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4BA6B761-3F65-4088-B46C-C3024DF4247E}"/>
              </a:ext>
            </a:extLst>
          </p:cNvPr>
          <p:cNvSpPr>
            <a:spLocks noGrp="1"/>
          </p:cNvSpPr>
          <p:nvPr>
            <p:ph sz="half" idx="2"/>
          </p:nvPr>
        </p:nvSpPr>
        <p:spPr>
          <a:xfrm>
            <a:off x="4648200" y="1825625"/>
            <a:ext cx="386715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1F9A24F8-BE58-45E4-BBBF-3B5B36B11BC2}"/>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6" name="Espace réservé du pied de page 5">
            <a:extLst>
              <a:ext uri="{FF2B5EF4-FFF2-40B4-BE49-F238E27FC236}">
                <a16:creationId xmlns:a16="http://schemas.microsoft.com/office/drawing/2014/main" id="{0A951271-F857-417E-A40E-33F147F03FA8}"/>
              </a:ext>
            </a:extLst>
          </p:cNvPr>
          <p:cNvSpPr>
            <a:spLocks noGrp="1"/>
          </p:cNvSpPr>
          <p:nvPr>
            <p:ph type="ftr" sz="quarter" idx="11"/>
          </p:nvPr>
        </p:nvSpPr>
        <p:spPr>
          <a:xfrm>
            <a:off x="606645" y="6493956"/>
            <a:ext cx="6177332" cy="365125"/>
          </a:xfrm>
          <a:prstGeom prst="rect">
            <a:avLst/>
          </a:prstGeom>
        </p:spPr>
        <p:txBody>
          <a:bodyPr/>
          <a:lstStyle/>
          <a:p>
            <a:r>
              <a:rPr lang="fr-FR"/>
              <a:t>© Copyrights Public Sourcing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0FA44D33-26FE-46C7-B98A-A978A30C3E56}"/>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368924265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C1101F-1DEF-4964-8544-D5ADB7AC7E17}"/>
              </a:ext>
            </a:extLst>
          </p:cNvPr>
          <p:cNvSpPr>
            <a:spLocks noGrp="1"/>
          </p:cNvSpPr>
          <p:nvPr>
            <p:ph type="title"/>
          </p:nvPr>
        </p:nvSpPr>
        <p:spPr>
          <a:xfrm>
            <a:off x="630238" y="365125"/>
            <a:ext cx="7886700" cy="1325563"/>
          </a:xfrm>
          <a:prstGeom prst="rect">
            <a:avLst/>
          </a:prstGeom>
        </p:spPr>
        <p:txBody>
          <a:bodyPr/>
          <a:lstStyle/>
          <a:p>
            <a:r>
              <a:rPr lang="fr-FR"/>
              <a:t>Modifiez le style du titre</a:t>
            </a:r>
          </a:p>
        </p:txBody>
      </p:sp>
      <p:sp>
        <p:nvSpPr>
          <p:cNvPr id="3" name="Espace réservé du texte 2">
            <a:extLst>
              <a:ext uri="{FF2B5EF4-FFF2-40B4-BE49-F238E27FC236}">
                <a16:creationId xmlns:a16="http://schemas.microsoft.com/office/drawing/2014/main" id="{4812468E-4986-4E45-9366-7ECB0D678827}"/>
              </a:ext>
            </a:extLst>
          </p:cNvPr>
          <p:cNvSpPr>
            <a:spLocks noGrp="1"/>
          </p:cNvSpPr>
          <p:nvPr>
            <p:ph type="body" idx="1"/>
          </p:nvPr>
        </p:nvSpPr>
        <p:spPr>
          <a:xfrm>
            <a:off x="630238" y="1681163"/>
            <a:ext cx="386873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52772482-EE91-4DCB-9EB1-B9F313222821}"/>
              </a:ext>
            </a:extLst>
          </p:cNvPr>
          <p:cNvSpPr>
            <a:spLocks noGrp="1"/>
          </p:cNvSpPr>
          <p:nvPr>
            <p:ph sz="half" idx="2"/>
          </p:nvPr>
        </p:nvSpPr>
        <p:spPr>
          <a:xfrm>
            <a:off x="630238" y="2505075"/>
            <a:ext cx="3868737"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B6B79BCB-8931-46B7-ADD6-F797FE0778BA}"/>
              </a:ext>
            </a:extLst>
          </p:cNvPr>
          <p:cNvSpPr>
            <a:spLocks noGrp="1"/>
          </p:cNvSpPr>
          <p:nvPr>
            <p:ph type="body" sz="quarter" idx="3"/>
          </p:nvPr>
        </p:nvSpPr>
        <p:spPr>
          <a:xfrm>
            <a:off x="4629150" y="1681163"/>
            <a:ext cx="388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8703FA31-73AD-4443-B200-4FC6479232BD}"/>
              </a:ext>
            </a:extLst>
          </p:cNvPr>
          <p:cNvSpPr>
            <a:spLocks noGrp="1"/>
          </p:cNvSpPr>
          <p:nvPr>
            <p:ph sz="quarter" idx="4"/>
          </p:nvPr>
        </p:nvSpPr>
        <p:spPr>
          <a:xfrm>
            <a:off x="4629150" y="2505075"/>
            <a:ext cx="3887788"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43ACC61-A584-4584-A1AA-B6A3E40B56A5}"/>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8" name="Espace réservé du pied de page 7">
            <a:extLst>
              <a:ext uri="{FF2B5EF4-FFF2-40B4-BE49-F238E27FC236}">
                <a16:creationId xmlns:a16="http://schemas.microsoft.com/office/drawing/2014/main" id="{C5D9AC92-A4DD-4290-8A1F-BD08600DE953}"/>
              </a:ext>
            </a:extLst>
          </p:cNvPr>
          <p:cNvSpPr>
            <a:spLocks noGrp="1"/>
          </p:cNvSpPr>
          <p:nvPr>
            <p:ph type="ftr" sz="quarter" idx="11"/>
          </p:nvPr>
        </p:nvSpPr>
        <p:spPr>
          <a:xfrm>
            <a:off x="606645" y="6493956"/>
            <a:ext cx="6177332" cy="365125"/>
          </a:xfrm>
          <a:prstGeom prst="rect">
            <a:avLst/>
          </a:prstGeom>
        </p:spPr>
        <p:txBody>
          <a:bodyPr/>
          <a:lstStyle/>
          <a:p>
            <a:r>
              <a:rPr lang="fr-FR"/>
              <a:t>© Copyrights Public Sourcing - Document confidentiel  toute copie ou diffusion interdite sans autorisation</a:t>
            </a:r>
          </a:p>
        </p:txBody>
      </p:sp>
      <p:sp>
        <p:nvSpPr>
          <p:cNvPr id="9" name="Espace réservé du numéro de diapositive 8">
            <a:extLst>
              <a:ext uri="{FF2B5EF4-FFF2-40B4-BE49-F238E27FC236}">
                <a16:creationId xmlns:a16="http://schemas.microsoft.com/office/drawing/2014/main" id="{D70C209E-89D5-4A63-82E5-051F1CBD46C4}"/>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678263293"/>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B71D055-2C1E-46E6-878C-D05803DA09EA}"/>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e la date 2">
            <a:extLst>
              <a:ext uri="{FF2B5EF4-FFF2-40B4-BE49-F238E27FC236}">
                <a16:creationId xmlns:a16="http://schemas.microsoft.com/office/drawing/2014/main" id="{C69DB42F-8DA4-4F1E-936C-5D06E1136283}"/>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4" name="Espace réservé du pied de page 3">
            <a:extLst>
              <a:ext uri="{FF2B5EF4-FFF2-40B4-BE49-F238E27FC236}">
                <a16:creationId xmlns:a16="http://schemas.microsoft.com/office/drawing/2014/main" id="{B2FF1E82-422D-4A09-9E86-40C1C31358B0}"/>
              </a:ext>
            </a:extLst>
          </p:cNvPr>
          <p:cNvSpPr>
            <a:spLocks noGrp="1"/>
          </p:cNvSpPr>
          <p:nvPr>
            <p:ph type="ftr" sz="quarter" idx="11"/>
          </p:nvPr>
        </p:nvSpPr>
        <p:spPr>
          <a:xfrm>
            <a:off x="606645" y="6493956"/>
            <a:ext cx="6177332" cy="365125"/>
          </a:xfrm>
          <a:prstGeom prst="rect">
            <a:avLst/>
          </a:prstGeom>
        </p:spPr>
        <p:txBody>
          <a:bodyPr/>
          <a:lstStyle/>
          <a:p>
            <a:r>
              <a:rPr lang="fr-FR"/>
              <a:t>© Copyrights Public Sourcing - Document confidentiel  toute copie ou diffusion interdite sans autorisation</a:t>
            </a:r>
          </a:p>
        </p:txBody>
      </p:sp>
      <p:sp>
        <p:nvSpPr>
          <p:cNvPr id="5" name="Espace réservé du numéro de diapositive 4">
            <a:extLst>
              <a:ext uri="{FF2B5EF4-FFF2-40B4-BE49-F238E27FC236}">
                <a16:creationId xmlns:a16="http://schemas.microsoft.com/office/drawing/2014/main" id="{F79ECBAE-04ED-49CE-88AA-9C294589BD73}"/>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204068684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3" name="Espace réservé du pied de page 2">
            <a:extLst>
              <a:ext uri="{FF2B5EF4-FFF2-40B4-BE49-F238E27FC236}">
                <a16:creationId xmlns:a16="http://schemas.microsoft.com/office/drawing/2014/main" id="{2E6FA384-4E94-4DA4-A413-98DFBF55CB0C}"/>
              </a:ext>
            </a:extLst>
          </p:cNvPr>
          <p:cNvSpPr>
            <a:spLocks noGrp="1"/>
          </p:cNvSpPr>
          <p:nvPr>
            <p:ph type="ftr" sz="quarter" idx="11"/>
          </p:nvPr>
        </p:nvSpPr>
        <p:spPr>
          <a:xfrm>
            <a:off x="606645" y="6493956"/>
            <a:ext cx="6177332" cy="365125"/>
          </a:xfrm>
          <a:prstGeom prst="rect">
            <a:avLst/>
          </a:prstGeom>
        </p:spPr>
        <p:txBody>
          <a:bodyPr/>
          <a:lstStyle>
            <a:lvl1pPr>
              <a:defRPr sz="800">
                <a:latin typeface="Arial" panose="020B0604020202020204" pitchFamily="34" charset="0"/>
                <a:cs typeface="Arial" panose="020B0604020202020204" pitchFamily="34" charset="0"/>
              </a:defRPr>
            </a:lvl1pPr>
          </a:lstStyle>
          <a:p>
            <a:r>
              <a:rPr lang="fr-FR"/>
              <a:t>© Copyrights Public Sourcing - Document confidentiel  toute copie ou diffusion interdite sans autorisation</a:t>
            </a:r>
            <a:endParaRPr lang="fr-FR" dirty="0"/>
          </a:p>
        </p:txBody>
      </p:sp>
      <p:sp>
        <p:nvSpPr>
          <p:cNvPr id="4" name="Espace réservé du numéro de diapositive 3">
            <a:extLst>
              <a:ext uri="{FF2B5EF4-FFF2-40B4-BE49-F238E27FC236}">
                <a16:creationId xmlns:a16="http://schemas.microsoft.com/office/drawing/2014/main" id="{0F811C7C-1EA3-4A9D-B5F2-E86F01F77D6C}"/>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402609824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D483E4-B35D-428B-95E4-D3BAA9CE2051}"/>
              </a:ext>
            </a:extLst>
          </p:cNvPr>
          <p:cNvSpPr>
            <a:spLocks noGrp="1"/>
          </p:cNvSpPr>
          <p:nvPr>
            <p:ph type="title"/>
          </p:nvPr>
        </p:nvSpPr>
        <p:spPr>
          <a:xfrm>
            <a:off x="630238" y="457200"/>
            <a:ext cx="2949575" cy="1600200"/>
          </a:xfrm>
          <a:prstGeom prst="rect">
            <a:avLst/>
          </a:prstGeo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4EB74FF-1236-41DF-9565-16C761478FB0}"/>
              </a:ext>
            </a:extLst>
          </p:cNvPr>
          <p:cNvSpPr>
            <a:spLocks noGrp="1"/>
          </p:cNvSpPr>
          <p:nvPr>
            <p:ph idx="1"/>
          </p:nvPr>
        </p:nvSpPr>
        <p:spPr>
          <a:xfrm>
            <a:off x="3887788" y="987425"/>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6B4DBE22-64A8-4A27-A770-CB39BAB2EA64}"/>
              </a:ext>
            </a:extLst>
          </p:cNvPr>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DF6299B8-9FF9-4B3E-80CA-AAA666A46195}"/>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6" name="Espace réservé du pied de page 5">
            <a:extLst>
              <a:ext uri="{FF2B5EF4-FFF2-40B4-BE49-F238E27FC236}">
                <a16:creationId xmlns:a16="http://schemas.microsoft.com/office/drawing/2014/main" id="{25722583-5B89-4C3B-ABB1-EC8DA42BFE96}"/>
              </a:ext>
            </a:extLst>
          </p:cNvPr>
          <p:cNvSpPr>
            <a:spLocks noGrp="1"/>
          </p:cNvSpPr>
          <p:nvPr>
            <p:ph type="ftr" sz="quarter" idx="11"/>
          </p:nvPr>
        </p:nvSpPr>
        <p:spPr>
          <a:xfrm>
            <a:off x="606645" y="6493956"/>
            <a:ext cx="6177332" cy="365125"/>
          </a:xfrm>
          <a:prstGeom prst="rect">
            <a:avLst/>
          </a:prstGeom>
        </p:spPr>
        <p:txBody>
          <a:bodyPr/>
          <a:lstStyle/>
          <a:p>
            <a:r>
              <a:rPr lang="fr-FR"/>
              <a:t>© Copyrights Public Sourcing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B25B3526-F16C-4AC7-8F17-6263DE7DFE29}"/>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412460507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2D6E03-9CA2-49A1-A7FF-DAC599CE7C7B}"/>
              </a:ext>
            </a:extLst>
          </p:cNvPr>
          <p:cNvSpPr>
            <a:spLocks noGrp="1"/>
          </p:cNvSpPr>
          <p:nvPr>
            <p:ph type="title"/>
          </p:nvPr>
        </p:nvSpPr>
        <p:spPr>
          <a:xfrm>
            <a:off x="630238" y="457200"/>
            <a:ext cx="2949575" cy="1600200"/>
          </a:xfrm>
          <a:prstGeom prst="rect">
            <a:avLst/>
          </a:prstGeo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CE784928-116E-4546-888B-F2414BA433B1}"/>
              </a:ext>
            </a:extLst>
          </p:cNvPr>
          <p:cNvSpPr>
            <a:spLocks noGrp="1"/>
          </p:cNvSpPr>
          <p:nvPr>
            <p:ph type="pic" idx="1"/>
          </p:nvPr>
        </p:nvSpPr>
        <p:spPr>
          <a:xfrm>
            <a:off x="3887788" y="987425"/>
            <a:ext cx="462915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49988486-744D-4AA6-B0D5-18B92DF62754}"/>
              </a:ext>
            </a:extLst>
          </p:cNvPr>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0021840-4A0E-4D32-8DBF-133939218F0A}"/>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6" name="Espace réservé du pied de page 5">
            <a:extLst>
              <a:ext uri="{FF2B5EF4-FFF2-40B4-BE49-F238E27FC236}">
                <a16:creationId xmlns:a16="http://schemas.microsoft.com/office/drawing/2014/main" id="{41F88683-50B7-4780-98E6-330CF4894060}"/>
              </a:ext>
            </a:extLst>
          </p:cNvPr>
          <p:cNvSpPr>
            <a:spLocks noGrp="1"/>
          </p:cNvSpPr>
          <p:nvPr>
            <p:ph type="ftr" sz="quarter" idx="11"/>
          </p:nvPr>
        </p:nvSpPr>
        <p:spPr>
          <a:xfrm>
            <a:off x="606645" y="6493956"/>
            <a:ext cx="6177332" cy="365125"/>
          </a:xfrm>
          <a:prstGeom prst="rect">
            <a:avLst/>
          </a:prstGeom>
        </p:spPr>
        <p:txBody>
          <a:bodyPr/>
          <a:lstStyle/>
          <a:p>
            <a:r>
              <a:rPr lang="fr-FR"/>
              <a:t>© Copyrights Public Sourcing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D15A05EF-F97E-485B-86E0-B3FB8F5A3644}"/>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57776826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B67AAA-4538-4680-9253-B05DB35A94C3}"/>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26569D8A-4851-4230-998A-40F160E9555A}"/>
              </a:ext>
            </a:extLst>
          </p:cNvPr>
          <p:cNvSpPr>
            <a:spLocks noGrp="1"/>
          </p:cNvSpPr>
          <p:nvPr>
            <p:ph type="body" orient="vert" idx="1"/>
          </p:nvPr>
        </p:nvSpPr>
        <p:spPr>
          <a:xfrm>
            <a:off x="628650" y="1825625"/>
            <a:ext cx="7886700" cy="43513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C9505C1-210D-47D6-8C8B-C6D7835CFB43}"/>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B845B069-1055-4707-A74F-304B2D252495}"/>
              </a:ext>
            </a:extLst>
          </p:cNvPr>
          <p:cNvSpPr>
            <a:spLocks noGrp="1"/>
          </p:cNvSpPr>
          <p:nvPr>
            <p:ph type="ftr" sz="quarter" idx="11"/>
          </p:nvPr>
        </p:nvSpPr>
        <p:spPr>
          <a:xfrm>
            <a:off x="606645" y="6493956"/>
            <a:ext cx="6177332" cy="365125"/>
          </a:xfrm>
          <a:prstGeom prst="rect">
            <a:avLst/>
          </a:prstGeom>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ABA5C0A2-569A-43DD-AAA5-D943EA2AABDF}"/>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260237052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E38307F8-E03F-482E-B7DC-E4F4389C4B8E}"/>
              </a:ext>
            </a:extLst>
          </p:cNvPr>
          <p:cNvSpPr>
            <a:spLocks noGrp="1"/>
          </p:cNvSpPr>
          <p:nvPr>
            <p:ph type="title" orient="vert"/>
          </p:nvPr>
        </p:nvSpPr>
        <p:spPr>
          <a:xfrm>
            <a:off x="6543675" y="365125"/>
            <a:ext cx="1971675" cy="5811838"/>
          </a:xfrm>
          <a:prstGeom prst="rect">
            <a:avLst/>
          </a:prstGeo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01079078-390C-4659-891A-13C6A51A2366}"/>
              </a:ext>
            </a:extLst>
          </p:cNvPr>
          <p:cNvSpPr>
            <a:spLocks noGrp="1"/>
          </p:cNvSpPr>
          <p:nvPr>
            <p:ph type="body" orient="vert" idx="1"/>
          </p:nvPr>
        </p:nvSpPr>
        <p:spPr>
          <a:xfrm>
            <a:off x="628650" y="365125"/>
            <a:ext cx="5762625" cy="58118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9D4AADD-1ADF-4291-9C19-82F247C44464}"/>
              </a:ext>
            </a:extLst>
          </p:cNvPr>
          <p:cNvSpPr>
            <a:spLocks noGrp="1"/>
          </p:cNvSpPr>
          <p:nvPr>
            <p:ph type="dt" sz="half" idx="10"/>
          </p:nvPr>
        </p:nvSpPr>
        <p:spPr>
          <a:xfrm>
            <a:off x="628650" y="6356350"/>
            <a:ext cx="2057400" cy="365125"/>
          </a:xfrm>
          <a:prstGeom prst="rect">
            <a:avLst/>
          </a:prstGeom>
        </p:spPr>
        <p:txBody>
          <a:bodyPr/>
          <a:lstStyle/>
          <a:p>
            <a:endParaRPr lang="fr-FR"/>
          </a:p>
        </p:txBody>
      </p:sp>
      <p:sp>
        <p:nvSpPr>
          <p:cNvPr id="5" name="Espace réservé du pied de page 4">
            <a:extLst>
              <a:ext uri="{FF2B5EF4-FFF2-40B4-BE49-F238E27FC236}">
                <a16:creationId xmlns:a16="http://schemas.microsoft.com/office/drawing/2014/main" id="{FEA9C5D2-A6F3-40F3-A862-BAD42555CC8E}"/>
              </a:ext>
            </a:extLst>
          </p:cNvPr>
          <p:cNvSpPr>
            <a:spLocks noGrp="1"/>
          </p:cNvSpPr>
          <p:nvPr>
            <p:ph type="ftr" sz="quarter" idx="11"/>
          </p:nvPr>
        </p:nvSpPr>
        <p:spPr>
          <a:xfrm>
            <a:off x="606645" y="6493956"/>
            <a:ext cx="6177332" cy="365125"/>
          </a:xfrm>
          <a:prstGeom prst="rect">
            <a:avLst/>
          </a:prstGeom>
        </p:spPr>
        <p:txBody>
          <a:bodyPr/>
          <a:lstStyle/>
          <a:p>
            <a:r>
              <a:rPr lang="fr-FR"/>
              <a:t>© Copyrights Public Sourcing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828BD645-94D7-4765-9051-5640BAC9A9D3}"/>
              </a:ext>
            </a:extLst>
          </p:cNvPr>
          <p:cNvSpPr>
            <a:spLocks noGrp="1"/>
          </p:cNvSpPr>
          <p:nvPr>
            <p:ph type="sldNum" sz="quarter" idx="12"/>
          </p:nvPr>
        </p:nvSpPr>
        <p:spPr/>
        <p:txBody>
          <a:bodyPr/>
          <a:lstStyle/>
          <a:p>
            <a:fld id="{FC350B7C-DAA4-4E7C-B8FC-66EDA3783981}" type="slidenum">
              <a:rPr lang="fr-FR" smtClean="0"/>
              <a:t>‹N°›</a:t>
            </a:fld>
            <a:endParaRPr lang="fr-FR"/>
          </a:p>
        </p:txBody>
      </p:sp>
    </p:spTree>
    <p:extLst>
      <p:ext uri="{BB962C8B-B14F-4D97-AF65-F5344CB8AC3E}">
        <p14:creationId xmlns:p14="http://schemas.microsoft.com/office/powerpoint/2010/main" val="3104081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endParaRPr lang="fr-FR"/>
          </a:p>
        </p:txBody>
      </p:sp>
      <p:sp>
        <p:nvSpPr>
          <p:cNvPr id="3" name="Footer Placeholder 2"/>
          <p:cNvSpPr>
            <a:spLocks noGrp="1"/>
          </p:cNvSpPr>
          <p:nvPr>
            <p:ph type="ftr" sz="quarter" idx="11"/>
          </p:nvPr>
        </p:nvSpPr>
        <p:spPr>
          <a:xfrm>
            <a:off x="3028950" y="6356351"/>
            <a:ext cx="3086100" cy="365125"/>
          </a:xfrm>
          <a:prstGeom prst="rect">
            <a:avLst/>
          </a:prstGeom>
        </p:spPr>
        <p:txBody>
          <a:bodyPr/>
          <a:lstStyle/>
          <a:p>
            <a:r>
              <a:rPr lang="fr-FR"/>
              <a:t>© Copyrights Public Sourcing - Document confidentiel  toute copie ou diffusion interdite sans autorisation</a:t>
            </a:r>
          </a:p>
        </p:txBody>
      </p:sp>
      <p:sp>
        <p:nvSpPr>
          <p:cNvPr id="4" name="Slide Number Placeholder 3"/>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a:p>
        </p:txBody>
      </p:sp>
    </p:spTree>
    <p:extLst>
      <p:ext uri="{BB962C8B-B14F-4D97-AF65-F5344CB8AC3E}">
        <p14:creationId xmlns:p14="http://schemas.microsoft.com/office/powerpoint/2010/main" val="130055752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DD2FA2-95D6-4FEB-9A7F-4E850BC5B0B4}"/>
              </a:ext>
            </a:extLst>
          </p:cNvPr>
          <p:cNvSpPr>
            <a:spLocks noGrp="1"/>
          </p:cNvSpPr>
          <p:nvPr>
            <p:ph type="ctrTitle"/>
          </p:nvPr>
        </p:nvSpPr>
        <p:spPr>
          <a:xfrm>
            <a:off x="1143000" y="1122363"/>
            <a:ext cx="6858000" cy="2387600"/>
          </a:xfrm>
          <a:prstGeom prst="rect">
            <a:avLst/>
          </a:prstGeo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559A128B-F90C-402B-9F8C-7BC255B382D8}"/>
              </a:ext>
            </a:extLst>
          </p:cNvPr>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F89F8598-8343-4B29-9D44-9BA255365140}"/>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5" name="Espace réservé du pied de page 4">
            <a:extLst>
              <a:ext uri="{FF2B5EF4-FFF2-40B4-BE49-F238E27FC236}">
                <a16:creationId xmlns:a16="http://schemas.microsoft.com/office/drawing/2014/main" id="{BE3F3A8C-5605-4454-BEC9-3910F8EC2189}"/>
              </a:ext>
            </a:extLst>
          </p:cNvPr>
          <p:cNvSpPr>
            <a:spLocks noGrp="1"/>
          </p:cNvSpPr>
          <p:nvPr>
            <p:ph type="ftr" sz="quarter" idx="11"/>
          </p:nvPr>
        </p:nvSpPr>
        <p:spPr>
          <a:xfrm>
            <a:off x="606645" y="6493956"/>
            <a:ext cx="6177332" cy="365125"/>
          </a:xfrm>
          <a:prstGeom prst="rect">
            <a:avLst/>
          </a:prstGeom>
        </p:spPr>
        <p:txBody>
          <a:bodyPr/>
          <a:lstStyle/>
          <a:p>
            <a:r>
              <a:rPr lang="fr-FR" dirty="0"/>
              <a:t>© Copyrights Public Sourcing - Abeille avocats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BC997FF6-0EFA-4755-807D-57157DEF2E43}"/>
              </a:ext>
            </a:extLst>
          </p:cNvPr>
          <p:cNvSpPr>
            <a:spLocks noGrp="1"/>
          </p:cNvSpPr>
          <p:nvPr>
            <p:ph type="sldNum" sz="quarter" idx="12"/>
          </p:nvPr>
        </p:nvSpPr>
        <p:spPr>
          <a:xfrm>
            <a:off x="6893595" y="6529158"/>
            <a:ext cx="2057400" cy="365125"/>
          </a:xfrm>
          <a:prstGeom prst="rect">
            <a:avLst/>
          </a:prstGeom>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54027639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37AFFB4-8268-42C5-B29C-4FB1CB862D6A}"/>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contenu 2">
            <a:extLst>
              <a:ext uri="{FF2B5EF4-FFF2-40B4-BE49-F238E27FC236}">
                <a16:creationId xmlns:a16="http://schemas.microsoft.com/office/drawing/2014/main" id="{1C25DF65-0C6F-4E50-9E69-2E3A17CF4706}"/>
              </a:ext>
            </a:extLst>
          </p:cNvPr>
          <p:cNvSpPr>
            <a:spLocks noGrp="1"/>
          </p:cNvSpPr>
          <p:nvPr>
            <p:ph idx="1"/>
          </p:nvPr>
        </p:nvSpPr>
        <p:spPr>
          <a:xfrm>
            <a:off x="628650" y="1825625"/>
            <a:ext cx="78867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E70777A-C719-4CB1-81D8-03C121C1EBFE}"/>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5" name="Espace réservé du pied de page 4">
            <a:extLst>
              <a:ext uri="{FF2B5EF4-FFF2-40B4-BE49-F238E27FC236}">
                <a16:creationId xmlns:a16="http://schemas.microsoft.com/office/drawing/2014/main" id="{409F92DF-5465-4C27-BA5C-6C7F15F98E27}"/>
              </a:ext>
            </a:extLst>
          </p:cNvPr>
          <p:cNvSpPr>
            <a:spLocks noGrp="1"/>
          </p:cNvSpPr>
          <p:nvPr>
            <p:ph type="ftr" sz="quarter" idx="11"/>
          </p:nvPr>
        </p:nvSpPr>
        <p:spPr>
          <a:xfrm>
            <a:off x="606645" y="6493956"/>
            <a:ext cx="6177332" cy="365125"/>
          </a:xfrm>
          <a:prstGeom prst="rect">
            <a:avLst/>
          </a:prstGeom>
        </p:spPr>
        <p:txBody>
          <a:bodyPr/>
          <a:lstStyle>
            <a:lvl1pPr>
              <a:defRPr sz="800">
                <a:latin typeface="Arial" panose="020B0604020202020204" pitchFamily="34" charset="0"/>
                <a:cs typeface="Arial" panose="020B0604020202020204" pitchFamily="34" charset="0"/>
              </a:defRPr>
            </a:lvl1pPr>
          </a:lstStyle>
          <a:p>
            <a:r>
              <a:rPr lang="fr-FR" dirty="0"/>
              <a:t>© Copyrights Public Sourcing - Abeille avocats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0142374D-DB0F-4A55-9F4D-61039CE40B5C}"/>
              </a:ext>
            </a:extLst>
          </p:cNvPr>
          <p:cNvSpPr>
            <a:spLocks noGrp="1"/>
          </p:cNvSpPr>
          <p:nvPr>
            <p:ph type="sldNum" sz="quarter" idx="12"/>
          </p:nvPr>
        </p:nvSpPr>
        <p:spPr>
          <a:xfrm>
            <a:off x="6893595" y="6529158"/>
            <a:ext cx="2057400" cy="365125"/>
          </a:xfrm>
          <a:prstGeom prst="rect">
            <a:avLst/>
          </a:prstGeom>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210218061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CEA41F-BE66-47A4-983C-E244B3836917}"/>
              </a:ext>
            </a:extLst>
          </p:cNvPr>
          <p:cNvSpPr>
            <a:spLocks noGrp="1"/>
          </p:cNvSpPr>
          <p:nvPr>
            <p:ph type="title"/>
          </p:nvPr>
        </p:nvSpPr>
        <p:spPr>
          <a:xfrm>
            <a:off x="623888" y="1709738"/>
            <a:ext cx="7886700" cy="2852737"/>
          </a:xfrm>
          <a:prstGeom prst="rect">
            <a:avLst/>
          </a:prstGeo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48C39478-F178-47FD-9ACB-CE63DFE1EE48}"/>
              </a:ext>
            </a:extLst>
          </p:cNvPr>
          <p:cNvSpPr>
            <a:spLocks noGrp="1"/>
          </p:cNvSpPr>
          <p:nvPr>
            <p:ph type="body" idx="1"/>
          </p:nvPr>
        </p:nvSpPr>
        <p:spPr>
          <a:xfrm>
            <a:off x="623888" y="4589463"/>
            <a:ext cx="78867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EC5D6A4-0A04-4292-9AF0-6BB7FF052C23}"/>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5" name="Espace réservé du pied de page 4">
            <a:extLst>
              <a:ext uri="{FF2B5EF4-FFF2-40B4-BE49-F238E27FC236}">
                <a16:creationId xmlns:a16="http://schemas.microsoft.com/office/drawing/2014/main" id="{BF1DB830-981E-427C-B913-4DA1E963D8D4}"/>
              </a:ext>
            </a:extLst>
          </p:cNvPr>
          <p:cNvSpPr>
            <a:spLocks noGrp="1"/>
          </p:cNvSpPr>
          <p:nvPr>
            <p:ph type="ftr" sz="quarter" idx="11"/>
          </p:nvPr>
        </p:nvSpPr>
        <p:spPr>
          <a:xfrm>
            <a:off x="606645" y="6493956"/>
            <a:ext cx="6177332" cy="365125"/>
          </a:xfrm>
          <a:prstGeom prst="rect">
            <a:avLst/>
          </a:prstGeom>
        </p:spPr>
        <p:txBody>
          <a:bodyPr/>
          <a:lstStyle/>
          <a:p>
            <a:r>
              <a:rPr lang="fr-FR" dirty="0"/>
              <a:t>© Copyrights Public Sourcing - Abeille avocats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560F5D2E-0EE1-450C-AB5A-79719E809BBE}"/>
              </a:ext>
            </a:extLst>
          </p:cNvPr>
          <p:cNvSpPr>
            <a:spLocks noGrp="1"/>
          </p:cNvSpPr>
          <p:nvPr>
            <p:ph type="sldNum" sz="quarter" idx="12"/>
          </p:nvPr>
        </p:nvSpPr>
        <p:spPr>
          <a:xfrm>
            <a:off x="6893595" y="6529158"/>
            <a:ext cx="2057400" cy="365125"/>
          </a:xfrm>
          <a:prstGeom prst="rect">
            <a:avLst/>
          </a:prstGeom>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119576877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41FF9DC-6F72-455C-ADC3-C4AD2C3CBAD8}"/>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contenu 2">
            <a:extLst>
              <a:ext uri="{FF2B5EF4-FFF2-40B4-BE49-F238E27FC236}">
                <a16:creationId xmlns:a16="http://schemas.microsoft.com/office/drawing/2014/main" id="{E349A053-524F-4297-B321-FF76BAF91784}"/>
              </a:ext>
            </a:extLst>
          </p:cNvPr>
          <p:cNvSpPr>
            <a:spLocks noGrp="1"/>
          </p:cNvSpPr>
          <p:nvPr>
            <p:ph sz="half" idx="1"/>
          </p:nvPr>
        </p:nvSpPr>
        <p:spPr>
          <a:xfrm>
            <a:off x="628650" y="1825625"/>
            <a:ext cx="386715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4BA6B761-3F65-4088-B46C-C3024DF4247E}"/>
              </a:ext>
            </a:extLst>
          </p:cNvPr>
          <p:cNvSpPr>
            <a:spLocks noGrp="1"/>
          </p:cNvSpPr>
          <p:nvPr>
            <p:ph sz="half" idx="2"/>
          </p:nvPr>
        </p:nvSpPr>
        <p:spPr>
          <a:xfrm>
            <a:off x="4648200" y="1825625"/>
            <a:ext cx="386715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1F9A24F8-BE58-45E4-BBBF-3B5B36B11BC2}"/>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6" name="Espace réservé du pied de page 5">
            <a:extLst>
              <a:ext uri="{FF2B5EF4-FFF2-40B4-BE49-F238E27FC236}">
                <a16:creationId xmlns:a16="http://schemas.microsoft.com/office/drawing/2014/main" id="{0A951271-F857-417E-A40E-33F147F03FA8}"/>
              </a:ext>
            </a:extLst>
          </p:cNvPr>
          <p:cNvSpPr>
            <a:spLocks noGrp="1"/>
          </p:cNvSpPr>
          <p:nvPr>
            <p:ph type="ftr" sz="quarter" idx="11"/>
          </p:nvPr>
        </p:nvSpPr>
        <p:spPr>
          <a:xfrm>
            <a:off x="606645" y="6493956"/>
            <a:ext cx="6177332" cy="365125"/>
          </a:xfrm>
          <a:prstGeom prst="rect">
            <a:avLst/>
          </a:prstGeom>
        </p:spPr>
        <p:txBody>
          <a:bodyPr/>
          <a:lstStyle/>
          <a:p>
            <a:r>
              <a:rPr lang="fr-FR" dirty="0"/>
              <a:t>© Copyrights Public Sourcing - Abeille avocats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0FA44D33-26FE-46C7-B98A-A978A30C3E56}"/>
              </a:ext>
            </a:extLst>
          </p:cNvPr>
          <p:cNvSpPr>
            <a:spLocks noGrp="1"/>
          </p:cNvSpPr>
          <p:nvPr>
            <p:ph type="sldNum" sz="quarter" idx="12"/>
          </p:nvPr>
        </p:nvSpPr>
        <p:spPr>
          <a:xfrm>
            <a:off x="6893595" y="6529158"/>
            <a:ext cx="2057400" cy="365125"/>
          </a:xfrm>
          <a:prstGeom prst="rect">
            <a:avLst/>
          </a:prstGeom>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143474634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C1101F-1DEF-4964-8544-D5ADB7AC7E17}"/>
              </a:ext>
            </a:extLst>
          </p:cNvPr>
          <p:cNvSpPr>
            <a:spLocks noGrp="1"/>
          </p:cNvSpPr>
          <p:nvPr>
            <p:ph type="title"/>
          </p:nvPr>
        </p:nvSpPr>
        <p:spPr>
          <a:xfrm>
            <a:off x="630238" y="365125"/>
            <a:ext cx="7886700" cy="1325563"/>
          </a:xfrm>
          <a:prstGeom prst="rect">
            <a:avLst/>
          </a:prstGeom>
        </p:spPr>
        <p:txBody>
          <a:bodyPr/>
          <a:lstStyle/>
          <a:p>
            <a:r>
              <a:rPr lang="fr-FR"/>
              <a:t>Modifiez le style du titre</a:t>
            </a:r>
          </a:p>
        </p:txBody>
      </p:sp>
      <p:sp>
        <p:nvSpPr>
          <p:cNvPr id="3" name="Espace réservé du texte 2">
            <a:extLst>
              <a:ext uri="{FF2B5EF4-FFF2-40B4-BE49-F238E27FC236}">
                <a16:creationId xmlns:a16="http://schemas.microsoft.com/office/drawing/2014/main" id="{4812468E-4986-4E45-9366-7ECB0D678827}"/>
              </a:ext>
            </a:extLst>
          </p:cNvPr>
          <p:cNvSpPr>
            <a:spLocks noGrp="1"/>
          </p:cNvSpPr>
          <p:nvPr>
            <p:ph type="body" idx="1"/>
          </p:nvPr>
        </p:nvSpPr>
        <p:spPr>
          <a:xfrm>
            <a:off x="630238" y="1681163"/>
            <a:ext cx="386873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52772482-EE91-4DCB-9EB1-B9F313222821}"/>
              </a:ext>
            </a:extLst>
          </p:cNvPr>
          <p:cNvSpPr>
            <a:spLocks noGrp="1"/>
          </p:cNvSpPr>
          <p:nvPr>
            <p:ph sz="half" idx="2"/>
          </p:nvPr>
        </p:nvSpPr>
        <p:spPr>
          <a:xfrm>
            <a:off x="630238" y="2505075"/>
            <a:ext cx="3868737"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B6B79BCB-8931-46B7-ADD6-F797FE0778BA}"/>
              </a:ext>
            </a:extLst>
          </p:cNvPr>
          <p:cNvSpPr>
            <a:spLocks noGrp="1"/>
          </p:cNvSpPr>
          <p:nvPr>
            <p:ph type="body" sz="quarter" idx="3"/>
          </p:nvPr>
        </p:nvSpPr>
        <p:spPr>
          <a:xfrm>
            <a:off x="4629150" y="1681163"/>
            <a:ext cx="388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8703FA31-73AD-4443-B200-4FC6479232BD}"/>
              </a:ext>
            </a:extLst>
          </p:cNvPr>
          <p:cNvSpPr>
            <a:spLocks noGrp="1"/>
          </p:cNvSpPr>
          <p:nvPr>
            <p:ph sz="quarter" idx="4"/>
          </p:nvPr>
        </p:nvSpPr>
        <p:spPr>
          <a:xfrm>
            <a:off x="4629150" y="2505075"/>
            <a:ext cx="3887788"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43ACC61-A584-4584-A1AA-B6A3E40B56A5}"/>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8" name="Espace réservé du pied de page 7">
            <a:extLst>
              <a:ext uri="{FF2B5EF4-FFF2-40B4-BE49-F238E27FC236}">
                <a16:creationId xmlns:a16="http://schemas.microsoft.com/office/drawing/2014/main" id="{C5D9AC92-A4DD-4290-8A1F-BD08600DE953}"/>
              </a:ext>
            </a:extLst>
          </p:cNvPr>
          <p:cNvSpPr>
            <a:spLocks noGrp="1"/>
          </p:cNvSpPr>
          <p:nvPr>
            <p:ph type="ftr" sz="quarter" idx="11"/>
          </p:nvPr>
        </p:nvSpPr>
        <p:spPr>
          <a:xfrm>
            <a:off x="606645" y="6493956"/>
            <a:ext cx="6177332" cy="365125"/>
          </a:xfrm>
          <a:prstGeom prst="rect">
            <a:avLst/>
          </a:prstGeom>
        </p:spPr>
        <p:txBody>
          <a:bodyPr/>
          <a:lstStyle/>
          <a:p>
            <a:r>
              <a:rPr lang="fr-FR" dirty="0"/>
              <a:t>© Copyrights Public Sourcing - Abeille avocats - Document confidentiel  toute copie ou diffusion interdite sans autorisation</a:t>
            </a:r>
          </a:p>
        </p:txBody>
      </p:sp>
      <p:sp>
        <p:nvSpPr>
          <p:cNvPr id="9" name="Espace réservé du numéro de diapositive 8">
            <a:extLst>
              <a:ext uri="{FF2B5EF4-FFF2-40B4-BE49-F238E27FC236}">
                <a16:creationId xmlns:a16="http://schemas.microsoft.com/office/drawing/2014/main" id="{D70C209E-89D5-4A63-82E5-051F1CBD46C4}"/>
              </a:ext>
            </a:extLst>
          </p:cNvPr>
          <p:cNvSpPr>
            <a:spLocks noGrp="1"/>
          </p:cNvSpPr>
          <p:nvPr>
            <p:ph type="sldNum" sz="quarter" idx="12"/>
          </p:nvPr>
        </p:nvSpPr>
        <p:spPr>
          <a:xfrm>
            <a:off x="6893595" y="6529158"/>
            <a:ext cx="2057400" cy="365125"/>
          </a:xfrm>
          <a:prstGeom prst="rect">
            <a:avLst/>
          </a:prstGeom>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113893678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B71D055-2C1E-46E6-878C-D05803DA09EA}"/>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e la date 2">
            <a:extLst>
              <a:ext uri="{FF2B5EF4-FFF2-40B4-BE49-F238E27FC236}">
                <a16:creationId xmlns:a16="http://schemas.microsoft.com/office/drawing/2014/main" id="{C69DB42F-8DA4-4F1E-936C-5D06E1136283}"/>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4" name="Espace réservé du pied de page 3">
            <a:extLst>
              <a:ext uri="{FF2B5EF4-FFF2-40B4-BE49-F238E27FC236}">
                <a16:creationId xmlns:a16="http://schemas.microsoft.com/office/drawing/2014/main" id="{B2FF1E82-422D-4A09-9E86-40C1C31358B0}"/>
              </a:ext>
            </a:extLst>
          </p:cNvPr>
          <p:cNvSpPr>
            <a:spLocks noGrp="1"/>
          </p:cNvSpPr>
          <p:nvPr>
            <p:ph type="ftr" sz="quarter" idx="11"/>
          </p:nvPr>
        </p:nvSpPr>
        <p:spPr>
          <a:xfrm>
            <a:off x="606645" y="6493956"/>
            <a:ext cx="6177332" cy="365125"/>
          </a:xfrm>
          <a:prstGeom prst="rect">
            <a:avLst/>
          </a:prstGeom>
        </p:spPr>
        <p:txBody>
          <a:bodyPr/>
          <a:lstStyle/>
          <a:p>
            <a:r>
              <a:rPr lang="fr-FR" dirty="0"/>
              <a:t>© Copyrights Public Sourcing - Abeille avocats - Document confidentiel  toute copie ou diffusion interdite sans autorisation</a:t>
            </a:r>
          </a:p>
        </p:txBody>
      </p:sp>
      <p:sp>
        <p:nvSpPr>
          <p:cNvPr id="5" name="Espace réservé du numéro de diapositive 4">
            <a:extLst>
              <a:ext uri="{FF2B5EF4-FFF2-40B4-BE49-F238E27FC236}">
                <a16:creationId xmlns:a16="http://schemas.microsoft.com/office/drawing/2014/main" id="{F79ECBAE-04ED-49CE-88AA-9C294589BD73}"/>
              </a:ext>
            </a:extLst>
          </p:cNvPr>
          <p:cNvSpPr>
            <a:spLocks noGrp="1"/>
          </p:cNvSpPr>
          <p:nvPr>
            <p:ph type="sldNum" sz="quarter" idx="12"/>
          </p:nvPr>
        </p:nvSpPr>
        <p:spPr>
          <a:xfrm>
            <a:off x="6893595" y="6529158"/>
            <a:ext cx="2057400" cy="365125"/>
          </a:xfrm>
          <a:prstGeom prst="rect">
            <a:avLst/>
          </a:prstGeom>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357955338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3" name="Espace réservé du pied de page 2">
            <a:extLst>
              <a:ext uri="{FF2B5EF4-FFF2-40B4-BE49-F238E27FC236}">
                <a16:creationId xmlns:a16="http://schemas.microsoft.com/office/drawing/2014/main" id="{2E6FA384-4E94-4DA4-A413-98DFBF55CB0C}"/>
              </a:ext>
            </a:extLst>
          </p:cNvPr>
          <p:cNvSpPr>
            <a:spLocks noGrp="1"/>
          </p:cNvSpPr>
          <p:nvPr>
            <p:ph type="ftr" sz="quarter" idx="11"/>
          </p:nvPr>
        </p:nvSpPr>
        <p:spPr>
          <a:xfrm>
            <a:off x="606645" y="6493956"/>
            <a:ext cx="6177332" cy="365125"/>
          </a:xfrm>
          <a:prstGeom prst="rect">
            <a:avLst/>
          </a:prstGeom>
        </p:spPr>
        <p:txBody>
          <a:bodyPr/>
          <a:lstStyle>
            <a:lvl1pPr>
              <a:defRPr sz="800">
                <a:latin typeface="Arial" panose="020B0604020202020204" pitchFamily="34" charset="0"/>
                <a:cs typeface="Arial" panose="020B0604020202020204" pitchFamily="34" charset="0"/>
              </a:defRPr>
            </a:lvl1pPr>
          </a:lstStyle>
          <a:p>
            <a:r>
              <a:rPr lang="fr-FR" dirty="0"/>
              <a:t>© Copyrights Public Sourcing - Abeille avocats - Document confidentiel  toute copie ou diffusion interdite sans autorisation</a:t>
            </a:r>
          </a:p>
        </p:txBody>
      </p:sp>
      <p:sp>
        <p:nvSpPr>
          <p:cNvPr id="4" name="Espace réservé du numéro de diapositive 3">
            <a:extLst>
              <a:ext uri="{FF2B5EF4-FFF2-40B4-BE49-F238E27FC236}">
                <a16:creationId xmlns:a16="http://schemas.microsoft.com/office/drawing/2014/main" id="{0F811C7C-1EA3-4A9D-B5F2-E86F01F77D6C}"/>
              </a:ext>
            </a:extLst>
          </p:cNvPr>
          <p:cNvSpPr>
            <a:spLocks noGrp="1"/>
          </p:cNvSpPr>
          <p:nvPr>
            <p:ph type="sldNum" sz="quarter" idx="12"/>
          </p:nvPr>
        </p:nvSpPr>
        <p:spPr>
          <a:xfrm>
            <a:off x="6893595" y="6529158"/>
            <a:ext cx="2057400" cy="365125"/>
          </a:xfrm>
          <a:prstGeom prst="rect">
            <a:avLst/>
          </a:prstGeom>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195240257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D483E4-B35D-428B-95E4-D3BAA9CE2051}"/>
              </a:ext>
            </a:extLst>
          </p:cNvPr>
          <p:cNvSpPr>
            <a:spLocks noGrp="1"/>
          </p:cNvSpPr>
          <p:nvPr>
            <p:ph type="title"/>
          </p:nvPr>
        </p:nvSpPr>
        <p:spPr>
          <a:xfrm>
            <a:off x="630238" y="457200"/>
            <a:ext cx="2949575" cy="1600200"/>
          </a:xfrm>
          <a:prstGeom prst="rect">
            <a:avLst/>
          </a:prstGeo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4EB74FF-1236-41DF-9565-16C761478FB0}"/>
              </a:ext>
            </a:extLst>
          </p:cNvPr>
          <p:cNvSpPr>
            <a:spLocks noGrp="1"/>
          </p:cNvSpPr>
          <p:nvPr>
            <p:ph idx="1"/>
          </p:nvPr>
        </p:nvSpPr>
        <p:spPr>
          <a:xfrm>
            <a:off x="3887788" y="987425"/>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6B4DBE22-64A8-4A27-A770-CB39BAB2EA64}"/>
              </a:ext>
            </a:extLst>
          </p:cNvPr>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DF6299B8-9FF9-4B3E-80CA-AAA666A46195}"/>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6" name="Espace réservé du pied de page 5">
            <a:extLst>
              <a:ext uri="{FF2B5EF4-FFF2-40B4-BE49-F238E27FC236}">
                <a16:creationId xmlns:a16="http://schemas.microsoft.com/office/drawing/2014/main" id="{25722583-5B89-4C3B-ABB1-EC8DA42BFE96}"/>
              </a:ext>
            </a:extLst>
          </p:cNvPr>
          <p:cNvSpPr>
            <a:spLocks noGrp="1"/>
          </p:cNvSpPr>
          <p:nvPr>
            <p:ph type="ftr" sz="quarter" idx="11"/>
          </p:nvPr>
        </p:nvSpPr>
        <p:spPr>
          <a:xfrm>
            <a:off x="606645" y="6493956"/>
            <a:ext cx="6177332" cy="365125"/>
          </a:xfrm>
          <a:prstGeom prst="rect">
            <a:avLst/>
          </a:prstGeom>
        </p:spPr>
        <p:txBody>
          <a:bodyPr/>
          <a:lstStyle/>
          <a:p>
            <a:r>
              <a:rPr lang="fr-FR" dirty="0"/>
              <a:t>© Copyrights Public Sourcing - Abeille avocats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B25B3526-F16C-4AC7-8F17-6263DE7DFE29}"/>
              </a:ext>
            </a:extLst>
          </p:cNvPr>
          <p:cNvSpPr>
            <a:spLocks noGrp="1"/>
          </p:cNvSpPr>
          <p:nvPr>
            <p:ph type="sldNum" sz="quarter" idx="12"/>
          </p:nvPr>
        </p:nvSpPr>
        <p:spPr>
          <a:xfrm>
            <a:off x="6893595" y="6529158"/>
            <a:ext cx="2057400" cy="365125"/>
          </a:xfrm>
          <a:prstGeom prst="rect">
            <a:avLst/>
          </a:prstGeom>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104443124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2D6E03-9CA2-49A1-A7FF-DAC599CE7C7B}"/>
              </a:ext>
            </a:extLst>
          </p:cNvPr>
          <p:cNvSpPr>
            <a:spLocks noGrp="1"/>
          </p:cNvSpPr>
          <p:nvPr>
            <p:ph type="title"/>
          </p:nvPr>
        </p:nvSpPr>
        <p:spPr>
          <a:xfrm>
            <a:off x="630238" y="457200"/>
            <a:ext cx="2949575" cy="1600200"/>
          </a:xfrm>
          <a:prstGeom prst="rect">
            <a:avLst/>
          </a:prstGeo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CE784928-116E-4546-888B-F2414BA433B1}"/>
              </a:ext>
            </a:extLst>
          </p:cNvPr>
          <p:cNvSpPr>
            <a:spLocks noGrp="1"/>
          </p:cNvSpPr>
          <p:nvPr>
            <p:ph type="pic" idx="1"/>
          </p:nvPr>
        </p:nvSpPr>
        <p:spPr>
          <a:xfrm>
            <a:off x="3887788" y="987425"/>
            <a:ext cx="462915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dirty="0"/>
          </a:p>
        </p:txBody>
      </p:sp>
      <p:sp>
        <p:nvSpPr>
          <p:cNvPr id="4" name="Espace réservé du texte 3">
            <a:extLst>
              <a:ext uri="{FF2B5EF4-FFF2-40B4-BE49-F238E27FC236}">
                <a16:creationId xmlns:a16="http://schemas.microsoft.com/office/drawing/2014/main" id="{49988486-744D-4AA6-B0D5-18B92DF62754}"/>
              </a:ext>
            </a:extLst>
          </p:cNvPr>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0021840-4A0E-4D32-8DBF-133939218F0A}"/>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6" name="Espace réservé du pied de page 5">
            <a:extLst>
              <a:ext uri="{FF2B5EF4-FFF2-40B4-BE49-F238E27FC236}">
                <a16:creationId xmlns:a16="http://schemas.microsoft.com/office/drawing/2014/main" id="{41F88683-50B7-4780-98E6-330CF4894060}"/>
              </a:ext>
            </a:extLst>
          </p:cNvPr>
          <p:cNvSpPr>
            <a:spLocks noGrp="1"/>
          </p:cNvSpPr>
          <p:nvPr>
            <p:ph type="ftr" sz="quarter" idx="11"/>
          </p:nvPr>
        </p:nvSpPr>
        <p:spPr>
          <a:xfrm>
            <a:off x="606645" y="6493956"/>
            <a:ext cx="6177332" cy="365125"/>
          </a:xfrm>
          <a:prstGeom prst="rect">
            <a:avLst/>
          </a:prstGeom>
        </p:spPr>
        <p:txBody>
          <a:bodyPr/>
          <a:lstStyle/>
          <a:p>
            <a:r>
              <a:rPr lang="fr-FR" dirty="0"/>
              <a:t>© Copyrights Public Sourcing - Abeille avocats - Document confidentiel  toute copie ou diffusion interdite sans autorisation</a:t>
            </a:r>
          </a:p>
        </p:txBody>
      </p:sp>
      <p:sp>
        <p:nvSpPr>
          <p:cNvPr id="7" name="Espace réservé du numéro de diapositive 6">
            <a:extLst>
              <a:ext uri="{FF2B5EF4-FFF2-40B4-BE49-F238E27FC236}">
                <a16:creationId xmlns:a16="http://schemas.microsoft.com/office/drawing/2014/main" id="{D15A05EF-F97E-485B-86E0-B3FB8F5A3644}"/>
              </a:ext>
            </a:extLst>
          </p:cNvPr>
          <p:cNvSpPr>
            <a:spLocks noGrp="1"/>
          </p:cNvSpPr>
          <p:nvPr>
            <p:ph type="sldNum" sz="quarter" idx="12"/>
          </p:nvPr>
        </p:nvSpPr>
        <p:spPr>
          <a:xfrm>
            <a:off x="6893595" y="6529158"/>
            <a:ext cx="2057400" cy="365125"/>
          </a:xfrm>
          <a:prstGeom prst="rect">
            <a:avLst/>
          </a:prstGeom>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318245928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B67AAA-4538-4680-9253-B05DB35A94C3}"/>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26569D8A-4851-4230-998A-40F160E9555A}"/>
              </a:ext>
            </a:extLst>
          </p:cNvPr>
          <p:cNvSpPr>
            <a:spLocks noGrp="1"/>
          </p:cNvSpPr>
          <p:nvPr>
            <p:ph type="body" orient="vert" idx="1"/>
          </p:nvPr>
        </p:nvSpPr>
        <p:spPr>
          <a:xfrm>
            <a:off x="628650" y="1825625"/>
            <a:ext cx="7886700" cy="43513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C9505C1-210D-47D6-8C8B-C6D7835CFB43}"/>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5" name="Espace réservé du pied de page 4">
            <a:extLst>
              <a:ext uri="{FF2B5EF4-FFF2-40B4-BE49-F238E27FC236}">
                <a16:creationId xmlns:a16="http://schemas.microsoft.com/office/drawing/2014/main" id="{B845B069-1055-4707-A74F-304B2D252495}"/>
              </a:ext>
            </a:extLst>
          </p:cNvPr>
          <p:cNvSpPr>
            <a:spLocks noGrp="1"/>
          </p:cNvSpPr>
          <p:nvPr>
            <p:ph type="ftr" sz="quarter" idx="11"/>
          </p:nvPr>
        </p:nvSpPr>
        <p:spPr>
          <a:xfrm>
            <a:off x="606645" y="6493956"/>
            <a:ext cx="6177332" cy="365125"/>
          </a:xfrm>
          <a:prstGeom prst="rect">
            <a:avLst/>
          </a:prstGeom>
        </p:spPr>
        <p:txBody>
          <a:bodyPr/>
          <a:lstStyle/>
          <a:p>
            <a:r>
              <a:rPr lang="fr-FR" dirty="0"/>
              <a:t>© Copyrights Public Sourcing - Abeille avocats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ABA5C0A2-569A-43DD-AAA5-D943EA2AABDF}"/>
              </a:ext>
            </a:extLst>
          </p:cNvPr>
          <p:cNvSpPr>
            <a:spLocks noGrp="1"/>
          </p:cNvSpPr>
          <p:nvPr>
            <p:ph type="sldNum" sz="quarter" idx="12"/>
          </p:nvPr>
        </p:nvSpPr>
        <p:spPr>
          <a:xfrm>
            <a:off x="6893595" y="6529158"/>
            <a:ext cx="2057400" cy="365125"/>
          </a:xfrm>
          <a:prstGeom prst="rect">
            <a:avLst/>
          </a:prstGeom>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29128127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a:prstGeom prst="rect">
            <a:avLst/>
          </a:prstGeom>
        </p:spPr>
        <p:txBody>
          <a:bodyPr anchor="b"/>
          <a:lstStyle>
            <a:lvl1pPr>
              <a:defRPr sz="3200"/>
            </a:lvl1pPr>
          </a:lstStyle>
          <a:p>
            <a:r>
              <a:rPr lang="fr-FR"/>
              <a:t>Modifiez le style du titre</a:t>
            </a:r>
            <a:endParaRPr lang="en-US" dirty="0"/>
          </a:p>
        </p:txBody>
      </p:sp>
      <p:sp>
        <p:nvSpPr>
          <p:cNvPr id="3" name="Content Placeholder 2"/>
          <p:cNvSpPr>
            <a:spLocks noGrp="1"/>
          </p:cNvSpPr>
          <p:nvPr>
            <p:ph idx="1"/>
          </p:nvPr>
        </p:nvSpPr>
        <p:spPr>
          <a:xfrm>
            <a:off x="3887391" y="987426"/>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29841" y="2057400"/>
            <a:ext cx="2949178"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fr-FR"/>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r>
              <a:rPr lang="fr-FR"/>
              <a:t>© Copyrights Public Sourcing - Document confidentiel  toute copie ou diffusion interdite sans autorisation</a:t>
            </a:r>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a:p>
        </p:txBody>
      </p:sp>
    </p:spTree>
    <p:extLst>
      <p:ext uri="{BB962C8B-B14F-4D97-AF65-F5344CB8AC3E}">
        <p14:creationId xmlns:p14="http://schemas.microsoft.com/office/powerpoint/2010/main" val="185987487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E38307F8-E03F-482E-B7DC-E4F4389C4B8E}"/>
              </a:ext>
            </a:extLst>
          </p:cNvPr>
          <p:cNvSpPr>
            <a:spLocks noGrp="1"/>
          </p:cNvSpPr>
          <p:nvPr>
            <p:ph type="title" orient="vert"/>
          </p:nvPr>
        </p:nvSpPr>
        <p:spPr>
          <a:xfrm>
            <a:off x="6543675" y="365125"/>
            <a:ext cx="1971675" cy="5811838"/>
          </a:xfrm>
          <a:prstGeom prst="rect">
            <a:avLst/>
          </a:prstGeo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01079078-390C-4659-891A-13C6A51A2366}"/>
              </a:ext>
            </a:extLst>
          </p:cNvPr>
          <p:cNvSpPr>
            <a:spLocks noGrp="1"/>
          </p:cNvSpPr>
          <p:nvPr>
            <p:ph type="body" orient="vert" idx="1"/>
          </p:nvPr>
        </p:nvSpPr>
        <p:spPr>
          <a:xfrm>
            <a:off x="628650" y="365125"/>
            <a:ext cx="5762625" cy="58118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9D4AADD-1ADF-4291-9C19-82F247C44464}"/>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5" name="Espace réservé du pied de page 4">
            <a:extLst>
              <a:ext uri="{FF2B5EF4-FFF2-40B4-BE49-F238E27FC236}">
                <a16:creationId xmlns:a16="http://schemas.microsoft.com/office/drawing/2014/main" id="{FEA9C5D2-A6F3-40F3-A862-BAD42555CC8E}"/>
              </a:ext>
            </a:extLst>
          </p:cNvPr>
          <p:cNvSpPr>
            <a:spLocks noGrp="1"/>
          </p:cNvSpPr>
          <p:nvPr>
            <p:ph type="ftr" sz="quarter" idx="11"/>
          </p:nvPr>
        </p:nvSpPr>
        <p:spPr>
          <a:xfrm>
            <a:off x="606645" y="6493956"/>
            <a:ext cx="6177332" cy="365125"/>
          </a:xfrm>
          <a:prstGeom prst="rect">
            <a:avLst/>
          </a:prstGeom>
        </p:spPr>
        <p:txBody>
          <a:bodyPr/>
          <a:lstStyle/>
          <a:p>
            <a:r>
              <a:rPr lang="fr-FR" dirty="0"/>
              <a:t>© Copyrights Public Sourcing - Abeille avocats - Document confidentiel  toute copie ou diffusion interdite sans autorisation</a:t>
            </a:r>
          </a:p>
        </p:txBody>
      </p:sp>
      <p:sp>
        <p:nvSpPr>
          <p:cNvPr id="6" name="Espace réservé du numéro de diapositive 5">
            <a:extLst>
              <a:ext uri="{FF2B5EF4-FFF2-40B4-BE49-F238E27FC236}">
                <a16:creationId xmlns:a16="http://schemas.microsoft.com/office/drawing/2014/main" id="{828BD645-94D7-4765-9051-5640BAC9A9D3}"/>
              </a:ext>
            </a:extLst>
          </p:cNvPr>
          <p:cNvSpPr>
            <a:spLocks noGrp="1"/>
          </p:cNvSpPr>
          <p:nvPr>
            <p:ph type="sldNum" sz="quarter" idx="12"/>
          </p:nvPr>
        </p:nvSpPr>
        <p:spPr>
          <a:xfrm>
            <a:off x="6893595" y="6529158"/>
            <a:ext cx="2057400" cy="365125"/>
          </a:xfrm>
          <a:prstGeom prst="rect">
            <a:avLst/>
          </a:prstGeom>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220936733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a:prstGeom prst="rect">
            <a:avLst/>
          </a:prstGeom>
        </p:spPr>
        <p:txBody>
          <a:bodyPr anchor="b"/>
          <a:lstStyle>
            <a:lvl1pPr algn="ctr">
              <a:defRPr sz="6000"/>
            </a:lvl1pPr>
          </a:lstStyle>
          <a:p>
            <a:r>
              <a:rPr lang="fr-FR"/>
              <a:t>Modifiez le style du titre</a:t>
            </a:r>
            <a:endParaRPr lang="en-US" dirty="0"/>
          </a:p>
        </p:txBody>
      </p:sp>
      <p:sp>
        <p:nvSpPr>
          <p:cNvPr id="3" name="Subtitle 2"/>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Tree>
    <p:extLst>
      <p:ext uri="{BB962C8B-B14F-4D97-AF65-F5344CB8AC3E}">
        <p14:creationId xmlns:p14="http://schemas.microsoft.com/office/powerpoint/2010/main" val="111702120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fr-FR"/>
              <a:t>Modifiez le style du titre</a:t>
            </a:r>
            <a:endParaRPr lang="en-US" dirty="0"/>
          </a:p>
        </p:txBody>
      </p:sp>
      <p:sp>
        <p:nvSpPr>
          <p:cNvPr id="3" name="Content Placeholder 2"/>
          <p:cNvSpPr>
            <a:spLocks noGrp="1"/>
          </p:cNvSpPr>
          <p:nvPr>
            <p:ph idx="1"/>
          </p:nvPr>
        </p:nvSpPr>
        <p:spPr>
          <a:xfrm>
            <a:off x="628650" y="1825625"/>
            <a:ext cx="78867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fr-FR"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fr-FR"/>
              <a:t>© Copyrights Public Sourcing - Abeille avocats - Document confidentiel  toute copie ou diffusion interdite sans autorisation</a:t>
            </a:r>
            <a:endParaRPr lang="fr-FR" dirty="0"/>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dirty="0"/>
          </a:p>
        </p:txBody>
      </p:sp>
    </p:spTree>
    <p:extLst>
      <p:ext uri="{BB962C8B-B14F-4D97-AF65-F5344CB8AC3E}">
        <p14:creationId xmlns:p14="http://schemas.microsoft.com/office/powerpoint/2010/main" val="169458775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6000"/>
            </a:lvl1pPr>
          </a:lstStyle>
          <a:p>
            <a:r>
              <a:rPr lang="fr-FR"/>
              <a:t>Modifiez le style du titre</a:t>
            </a:r>
            <a:endParaRPr lang="en-US" dirty="0"/>
          </a:p>
        </p:txBody>
      </p:sp>
      <p:sp>
        <p:nvSpPr>
          <p:cNvPr id="3" name="Text Placeholder 2"/>
          <p:cNvSpPr>
            <a:spLocks noGrp="1"/>
          </p:cNvSpPr>
          <p:nvPr>
            <p:ph type="body" idx="1"/>
          </p:nvPr>
        </p:nvSpPr>
        <p:spPr>
          <a:xfrm>
            <a:off x="623888" y="4589464"/>
            <a:ext cx="7886700" cy="1500187"/>
          </a:xfrm>
          <a:prstGeom prst="rect">
            <a:avLst/>
          </a:prstGeo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fr-FR"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fr-FR"/>
              <a:t>© Copyrights Public Sourcing - Abeille avocats - Document confidentiel  toute copie ou diffusion interdite sans autorisation</a:t>
            </a:r>
            <a:endParaRPr lang="fr-FR" dirty="0"/>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dirty="0"/>
          </a:p>
        </p:txBody>
      </p:sp>
    </p:spTree>
    <p:extLst>
      <p:ext uri="{BB962C8B-B14F-4D97-AF65-F5344CB8AC3E}">
        <p14:creationId xmlns:p14="http://schemas.microsoft.com/office/powerpoint/2010/main" val="17046584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fr-FR"/>
              <a:t>Modifiez le style du titre</a:t>
            </a:r>
            <a:endParaRPr lang="en-US" dirty="0"/>
          </a:p>
        </p:txBody>
      </p:sp>
      <p:sp>
        <p:nvSpPr>
          <p:cNvPr id="3" name="Content Placeholder 2"/>
          <p:cNvSpPr>
            <a:spLocks noGrp="1"/>
          </p:cNvSpPr>
          <p:nvPr>
            <p:ph sz="half" idx="1"/>
          </p:nvPr>
        </p:nvSpPr>
        <p:spPr>
          <a:xfrm>
            <a:off x="628650" y="1825625"/>
            <a:ext cx="38862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4629150" y="1825625"/>
            <a:ext cx="38862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fr-FR" dirty="0"/>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r>
              <a:rPr lang="fr-FR"/>
              <a:t>© Copyrights Public Sourcing - Abeille avocats - Document confidentiel  toute copie ou diffusion interdite sans autorisation</a:t>
            </a:r>
            <a:endParaRPr lang="fr-FR" dirty="0"/>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dirty="0"/>
          </a:p>
        </p:txBody>
      </p:sp>
    </p:spTree>
    <p:extLst>
      <p:ext uri="{BB962C8B-B14F-4D97-AF65-F5344CB8AC3E}">
        <p14:creationId xmlns:p14="http://schemas.microsoft.com/office/powerpoint/2010/main" val="11098072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a:prstGeom prst="rect">
            <a:avLst/>
          </a:prstGeom>
        </p:spPr>
        <p:txBody>
          <a:bodyPr/>
          <a:lstStyle/>
          <a:p>
            <a:r>
              <a:rPr lang="fr-FR"/>
              <a:t>Modifiez le style du titre</a:t>
            </a:r>
            <a:endParaRPr lang="en-US" dirty="0"/>
          </a:p>
        </p:txBody>
      </p:sp>
      <p:sp>
        <p:nvSpPr>
          <p:cNvPr id="3" name="Text Placeholder 2"/>
          <p:cNvSpPr>
            <a:spLocks noGrp="1"/>
          </p:cNvSpPr>
          <p:nvPr>
            <p:ph type="body" idx="1"/>
          </p:nvPr>
        </p:nvSpPr>
        <p:spPr>
          <a:xfrm>
            <a:off x="629842" y="1681163"/>
            <a:ext cx="3868340"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629842" y="2505075"/>
            <a:ext cx="3868340"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4629150" y="1681163"/>
            <a:ext cx="3887391"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4629150" y="2505075"/>
            <a:ext cx="3887391"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a:xfrm>
            <a:off x="628650" y="6356351"/>
            <a:ext cx="2057400" cy="365125"/>
          </a:xfrm>
          <a:prstGeom prst="rect">
            <a:avLst/>
          </a:prstGeom>
        </p:spPr>
        <p:txBody>
          <a:bodyPr/>
          <a:lstStyle/>
          <a:p>
            <a:endParaRPr lang="fr-FR" dirty="0"/>
          </a:p>
        </p:txBody>
      </p:sp>
      <p:sp>
        <p:nvSpPr>
          <p:cNvPr id="8" name="Footer Placeholder 7"/>
          <p:cNvSpPr>
            <a:spLocks noGrp="1"/>
          </p:cNvSpPr>
          <p:nvPr>
            <p:ph type="ftr" sz="quarter" idx="11"/>
          </p:nvPr>
        </p:nvSpPr>
        <p:spPr>
          <a:xfrm>
            <a:off x="3028950" y="6356351"/>
            <a:ext cx="3086100" cy="365125"/>
          </a:xfrm>
          <a:prstGeom prst="rect">
            <a:avLst/>
          </a:prstGeom>
        </p:spPr>
        <p:txBody>
          <a:bodyPr/>
          <a:lstStyle/>
          <a:p>
            <a:r>
              <a:rPr lang="fr-FR"/>
              <a:t>© Copyrights Public Sourcing - Abeille avocats - Document confidentiel  toute copie ou diffusion interdite sans autorisation</a:t>
            </a:r>
            <a:endParaRPr lang="fr-FR" dirty="0"/>
          </a:p>
        </p:txBody>
      </p:sp>
      <p:sp>
        <p:nvSpPr>
          <p:cNvPr id="9" name="Slide Number Placeholder 8"/>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dirty="0"/>
          </a:p>
        </p:txBody>
      </p:sp>
    </p:spTree>
    <p:extLst>
      <p:ext uri="{BB962C8B-B14F-4D97-AF65-F5344CB8AC3E}">
        <p14:creationId xmlns:p14="http://schemas.microsoft.com/office/powerpoint/2010/main" val="302268684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fr-FR"/>
              <a:t>Modifiez le style du titre</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endParaRPr lang="fr-FR" dirty="0"/>
          </a:p>
        </p:txBody>
      </p:sp>
      <p:sp>
        <p:nvSpPr>
          <p:cNvPr id="4" name="Footer Placeholder 3"/>
          <p:cNvSpPr>
            <a:spLocks noGrp="1"/>
          </p:cNvSpPr>
          <p:nvPr>
            <p:ph type="ftr" sz="quarter" idx="11"/>
          </p:nvPr>
        </p:nvSpPr>
        <p:spPr>
          <a:xfrm>
            <a:off x="3028950" y="6356351"/>
            <a:ext cx="3086100" cy="365125"/>
          </a:xfrm>
          <a:prstGeom prst="rect">
            <a:avLst/>
          </a:prstGeom>
        </p:spPr>
        <p:txBody>
          <a:bodyPr/>
          <a:lstStyle/>
          <a:p>
            <a:r>
              <a:rPr lang="fr-FR"/>
              <a:t>© Copyrights Public Sourcing - Abeille avocats - Document confidentiel  toute copie ou diffusion interdite sans autorisation</a:t>
            </a:r>
            <a:endParaRPr lang="fr-FR" dirty="0"/>
          </a:p>
        </p:txBody>
      </p:sp>
      <p:sp>
        <p:nvSpPr>
          <p:cNvPr id="5" name="Slide Number Placeholder 4"/>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dirty="0"/>
          </a:p>
        </p:txBody>
      </p:sp>
    </p:spTree>
    <p:extLst>
      <p:ext uri="{BB962C8B-B14F-4D97-AF65-F5344CB8AC3E}">
        <p14:creationId xmlns:p14="http://schemas.microsoft.com/office/powerpoint/2010/main" val="96018193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endParaRPr lang="fr-FR" dirty="0"/>
          </a:p>
        </p:txBody>
      </p:sp>
      <p:sp>
        <p:nvSpPr>
          <p:cNvPr id="3" name="Footer Placeholder 2"/>
          <p:cNvSpPr>
            <a:spLocks noGrp="1"/>
          </p:cNvSpPr>
          <p:nvPr>
            <p:ph type="ftr" sz="quarter" idx="11"/>
          </p:nvPr>
        </p:nvSpPr>
        <p:spPr>
          <a:xfrm>
            <a:off x="3028950" y="6356351"/>
            <a:ext cx="3086100" cy="365125"/>
          </a:xfrm>
          <a:prstGeom prst="rect">
            <a:avLst/>
          </a:prstGeom>
        </p:spPr>
        <p:txBody>
          <a:bodyPr/>
          <a:lstStyle/>
          <a:p>
            <a:r>
              <a:rPr lang="fr-FR"/>
              <a:t>© Copyrights Public Sourcing - Abeille avocats - Document confidentiel  toute copie ou diffusion interdite sans autorisation</a:t>
            </a:r>
            <a:endParaRPr lang="fr-FR" dirty="0"/>
          </a:p>
        </p:txBody>
      </p:sp>
      <p:sp>
        <p:nvSpPr>
          <p:cNvPr id="4" name="Slide Number Placeholder 3"/>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dirty="0"/>
          </a:p>
        </p:txBody>
      </p:sp>
    </p:spTree>
    <p:extLst>
      <p:ext uri="{BB962C8B-B14F-4D97-AF65-F5344CB8AC3E}">
        <p14:creationId xmlns:p14="http://schemas.microsoft.com/office/powerpoint/2010/main" val="382123254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a:prstGeom prst="rect">
            <a:avLst/>
          </a:prstGeom>
        </p:spPr>
        <p:txBody>
          <a:bodyPr anchor="b"/>
          <a:lstStyle>
            <a:lvl1pPr>
              <a:defRPr sz="3200"/>
            </a:lvl1pPr>
          </a:lstStyle>
          <a:p>
            <a:r>
              <a:rPr lang="fr-FR"/>
              <a:t>Modifiez le style du titre</a:t>
            </a:r>
            <a:endParaRPr lang="en-US" dirty="0"/>
          </a:p>
        </p:txBody>
      </p:sp>
      <p:sp>
        <p:nvSpPr>
          <p:cNvPr id="3" name="Content Placeholder 2"/>
          <p:cNvSpPr>
            <a:spLocks noGrp="1"/>
          </p:cNvSpPr>
          <p:nvPr>
            <p:ph idx="1"/>
          </p:nvPr>
        </p:nvSpPr>
        <p:spPr>
          <a:xfrm>
            <a:off x="3887391" y="987426"/>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29841" y="2057400"/>
            <a:ext cx="2949178"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fr-FR" dirty="0"/>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r>
              <a:rPr lang="fr-FR"/>
              <a:t>© Copyrights Public Sourcing - Abeille avocats - Document confidentiel  toute copie ou diffusion interdite sans autorisation</a:t>
            </a:r>
            <a:endParaRPr lang="fr-FR" dirty="0"/>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dirty="0"/>
          </a:p>
        </p:txBody>
      </p:sp>
    </p:spTree>
    <p:extLst>
      <p:ext uri="{BB962C8B-B14F-4D97-AF65-F5344CB8AC3E}">
        <p14:creationId xmlns:p14="http://schemas.microsoft.com/office/powerpoint/2010/main" val="2457070807"/>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a:prstGeom prst="rect">
            <a:avLst/>
          </a:prstGeo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3887391" y="987426"/>
            <a:ext cx="462915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dirty="0"/>
              <a:t>Cliquez sur l'icône pour ajouter une image</a:t>
            </a:r>
            <a:endParaRPr lang="en-US" dirty="0"/>
          </a:p>
        </p:txBody>
      </p:sp>
      <p:sp>
        <p:nvSpPr>
          <p:cNvPr id="4" name="Text Placeholder 3"/>
          <p:cNvSpPr>
            <a:spLocks noGrp="1"/>
          </p:cNvSpPr>
          <p:nvPr>
            <p:ph type="body" sz="half" idx="2"/>
          </p:nvPr>
        </p:nvSpPr>
        <p:spPr>
          <a:xfrm>
            <a:off x="629841" y="2057400"/>
            <a:ext cx="2949178"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fr-FR" dirty="0"/>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r>
              <a:rPr lang="fr-FR"/>
              <a:t>© Copyrights Public Sourcing - Abeille avocats - Document confidentiel  toute copie ou diffusion interdite sans autorisation</a:t>
            </a:r>
            <a:endParaRPr lang="fr-FR" dirty="0"/>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dirty="0"/>
          </a:p>
        </p:txBody>
      </p:sp>
    </p:spTree>
    <p:extLst>
      <p:ext uri="{BB962C8B-B14F-4D97-AF65-F5344CB8AC3E}">
        <p14:creationId xmlns:p14="http://schemas.microsoft.com/office/powerpoint/2010/main" val="4015156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a:prstGeom prst="rect">
            <a:avLst/>
          </a:prstGeo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3887391" y="987426"/>
            <a:ext cx="462915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629841" y="2057400"/>
            <a:ext cx="2949178"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fr-FR"/>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r>
              <a:rPr lang="fr-FR"/>
              <a:t>© Copyrights Public Sourcing - Document confidentiel  toute copie ou diffusion interdite sans autorisation</a:t>
            </a:r>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a:p>
        </p:txBody>
      </p:sp>
    </p:spTree>
    <p:extLst>
      <p:ext uri="{BB962C8B-B14F-4D97-AF65-F5344CB8AC3E}">
        <p14:creationId xmlns:p14="http://schemas.microsoft.com/office/powerpoint/2010/main" val="1388377798"/>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fr-FR"/>
              <a:t>Modifiez le style du titre</a:t>
            </a:r>
            <a:endParaRPr lang="en-US" dirty="0"/>
          </a:p>
        </p:txBody>
      </p:sp>
      <p:sp>
        <p:nvSpPr>
          <p:cNvPr id="3" name="Vertical Text Placeholder 2"/>
          <p:cNvSpPr>
            <a:spLocks noGrp="1"/>
          </p:cNvSpPr>
          <p:nvPr>
            <p:ph type="body" orient="vert" idx="1"/>
          </p:nvPr>
        </p:nvSpPr>
        <p:spPr>
          <a:xfrm>
            <a:off x="628650" y="1825625"/>
            <a:ext cx="7886700" cy="43513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fr-FR"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fr-FR"/>
              <a:t>© Copyrights Public Sourcing - Abeille avocats - Document confidentiel  toute copie ou diffusion interdite sans autorisation</a:t>
            </a:r>
            <a:endParaRPr lang="fr-FR" dirty="0"/>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dirty="0"/>
          </a:p>
        </p:txBody>
      </p:sp>
    </p:spTree>
    <p:extLst>
      <p:ext uri="{BB962C8B-B14F-4D97-AF65-F5344CB8AC3E}">
        <p14:creationId xmlns:p14="http://schemas.microsoft.com/office/powerpoint/2010/main" val="87164166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a:prstGeom prst="rect">
            <a:avLst/>
          </a:prstGeo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628650" y="365125"/>
            <a:ext cx="5800725" cy="5811838"/>
          </a:xfrm>
          <a:prstGeom prst="rect">
            <a:avLst/>
          </a:prstGeo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fr-FR"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fr-FR"/>
              <a:t>© Copyrights Public Sourcing - Abeille avocats - Document confidentiel  toute copie ou diffusion interdite sans autorisation</a:t>
            </a:r>
            <a:endParaRPr lang="fr-FR" dirty="0"/>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0B7145E1-7582-47E4-A904-74A84F829255}" type="slidenum">
              <a:rPr lang="fr-FR" smtClean="0"/>
              <a:t>‹N°›</a:t>
            </a:fld>
            <a:endParaRPr lang="fr-FR" dirty="0"/>
          </a:p>
        </p:txBody>
      </p:sp>
    </p:spTree>
    <p:extLst>
      <p:ext uri="{BB962C8B-B14F-4D97-AF65-F5344CB8AC3E}">
        <p14:creationId xmlns:p14="http://schemas.microsoft.com/office/powerpoint/2010/main" val="1799751510"/>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3B2D8F-6998-4E89-A0E6-CC6E116EDE8D}"/>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Tree>
    <p:extLst>
      <p:ext uri="{BB962C8B-B14F-4D97-AF65-F5344CB8AC3E}">
        <p14:creationId xmlns:p14="http://schemas.microsoft.com/office/powerpoint/2010/main" val="316507797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1_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B19F24-98C9-4D9F-AEEC-38F0ECE671A1}"/>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Tree>
    <p:extLst>
      <p:ext uri="{BB962C8B-B14F-4D97-AF65-F5344CB8AC3E}">
        <p14:creationId xmlns:p14="http://schemas.microsoft.com/office/powerpoint/2010/main" val="412128770"/>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2_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06A32F-951B-42EB-AD17-CF553B5EFB01}"/>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Tree>
    <p:extLst>
      <p:ext uri="{BB962C8B-B14F-4D97-AF65-F5344CB8AC3E}">
        <p14:creationId xmlns:p14="http://schemas.microsoft.com/office/powerpoint/2010/main" val="148992906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DD2FA2-95D6-4FEB-9A7F-4E850BC5B0B4}"/>
              </a:ext>
            </a:extLst>
          </p:cNvPr>
          <p:cNvSpPr>
            <a:spLocks noGrp="1"/>
          </p:cNvSpPr>
          <p:nvPr>
            <p:ph type="ctrTitle"/>
          </p:nvPr>
        </p:nvSpPr>
        <p:spPr>
          <a:xfrm>
            <a:off x="1143000" y="1122363"/>
            <a:ext cx="6858000" cy="2387600"/>
          </a:xfrm>
          <a:prstGeom prst="rect">
            <a:avLst/>
          </a:prstGeo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559A128B-F90C-402B-9F8C-7BC255B382D8}"/>
              </a:ext>
            </a:extLst>
          </p:cNvPr>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F89F8598-8343-4B29-9D44-9BA255365140}"/>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5" name="Espace réservé du pied de page 4">
            <a:extLst>
              <a:ext uri="{FF2B5EF4-FFF2-40B4-BE49-F238E27FC236}">
                <a16:creationId xmlns:a16="http://schemas.microsoft.com/office/drawing/2014/main" id="{BE3F3A8C-5605-4454-BEC9-3910F8EC2189}"/>
              </a:ext>
            </a:extLst>
          </p:cNvPr>
          <p:cNvSpPr>
            <a:spLocks noGrp="1"/>
          </p:cNvSpPr>
          <p:nvPr>
            <p:ph type="ftr" sz="quarter" idx="11"/>
          </p:nvPr>
        </p:nvSpPr>
        <p:spPr/>
        <p:txBody>
          <a:bodyPr/>
          <a:lstStyle/>
          <a:p>
            <a:r>
              <a:rPr lang="fr-FR"/>
              <a:t>© Copyrights Public Sourcing - Abeille avocats - Document confidentiel  toute copie ou diffusion interdite sans autorisation</a:t>
            </a:r>
            <a:endParaRPr lang="fr-FR" dirty="0"/>
          </a:p>
        </p:txBody>
      </p:sp>
      <p:sp>
        <p:nvSpPr>
          <p:cNvPr id="6" name="Espace réservé du numéro de diapositive 5">
            <a:extLst>
              <a:ext uri="{FF2B5EF4-FFF2-40B4-BE49-F238E27FC236}">
                <a16:creationId xmlns:a16="http://schemas.microsoft.com/office/drawing/2014/main" id="{BC997FF6-0EFA-4755-807D-57157DEF2E43}"/>
              </a:ext>
            </a:extLst>
          </p:cNvPr>
          <p:cNvSpPr>
            <a:spLocks noGrp="1"/>
          </p:cNvSpPr>
          <p:nvPr>
            <p:ph type="sldNum" sz="quarter" idx="12"/>
          </p:nvPr>
        </p:nvSpPr>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327281812"/>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37AFFB4-8268-42C5-B29C-4FB1CB862D6A}"/>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contenu 2">
            <a:extLst>
              <a:ext uri="{FF2B5EF4-FFF2-40B4-BE49-F238E27FC236}">
                <a16:creationId xmlns:a16="http://schemas.microsoft.com/office/drawing/2014/main" id="{1C25DF65-0C6F-4E50-9E69-2E3A17CF4706}"/>
              </a:ext>
            </a:extLst>
          </p:cNvPr>
          <p:cNvSpPr>
            <a:spLocks noGrp="1"/>
          </p:cNvSpPr>
          <p:nvPr>
            <p:ph idx="1"/>
          </p:nvPr>
        </p:nvSpPr>
        <p:spPr>
          <a:xfrm>
            <a:off x="628650" y="1825625"/>
            <a:ext cx="788670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E70777A-C719-4CB1-81D8-03C121C1EBFE}"/>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5" name="Espace réservé du pied de page 4">
            <a:extLst>
              <a:ext uri="{FF2B5EF4-FFF2-40B4-BE49-F238E27FC236}">
                <a16:creationId xmlns:a16="http://schemas.microsoft.com/office/drawing/2014/main" id="{409F92DF-5465-4C27-BA5C-6C7F15F98E27}"/>
              </a:ext>
            </a:extLst>
          </p:cNvPr>
          <p:cNvSpPr>
            <a:spLocks noGrp="1"/>
          </p:cNvSpPr>
          <p:nvPr>
            <p:ph type="ftr" sz="quarter" idx="11"/>
          </p:nvPr>
        </p:nvSpPr>
        <p:spPr/>
        <p:txBody>
          <a:bodyPr/>
          <a:lstStyle>
            <a:lvl1pPr>
              <a:defRPr sz="800">
                <a:latin typeface="Arial" panose="020B0604020202020204" pitchFamily="34" charset="0"/>
                <a:cs typeface="Arial" panose="020B0604020202020204" pitchFamily="34" charset="0"/>
              </a:defRPr>
            </a:lvl1pPr>
          </a:lstStyle>
          <a:p>
            <a:r>
              <a:rPr lang="fr-FR"/>
              <a:t>© Copyrights Public Sourcing - Abeille avocats - Document confidentiel  toute copie ou diffusion interdite sans autorisation</a:t>
            </a:r>
            <a:endParaRPr lang="fr-FR" dirty="0"/>
          </a:p>
        </p:txBody>
      </p:sp>
      <p:sp>
        <p:nvSpPr>
          <p:cNvPr id="6" name="Espace réservé du numéro de diapositive 5">
            <a:extLst>
              <a:ext uri="{FF2B5EF4-FFF2-40B4-BE49-F238E27FC236}">
                <a16:creationId xmlns:a16="http://schemas.microsoft.com/office/drawing/2014/main" id="{0142374D-DB0F-4A55-9F4D-61039CE40B5C}"/>
              </a:ext>
            </a:extLst>
          </p:cNvPr>
          <p:cNvSpPr>
            <a:spLocks noGrp="1"/>
          </p:cNvSpPr>
          <p:nvPr>
            <p:ph type="sldNum" sz="quarter" idx="12"/>
          </p:nvPr>
        </p:nvSpPr>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301997879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CEA41F-BE66-47A4-983C-E244B3836917}"/>
              </a:ext>
            </a:extLst>
          </p:cNvPr>
          <p:cNvSpPr>
            <a:spLocks noGrp="1"/>
          </p:cNvSpPr>
          <p:nvPr>
            <p:ph type="title"/>
          </p:nvPr>
        </p:nvSpPr>
        <p:spPr>
          <a:xfrm>
            <a:off x="623888" y="1709738"/>
            <a:ext cx="7886700" cy="2852737"/>
          </a:xfrm>
          <a:prstGeom prst="rect">
            <a:avLst/>
          </a:prstGeo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48C39478-F178-47FD-9ACB-CE63DFE1EE48}"/>
              </a:ext>
            </a:extLst>
          </p:cNvPr>
          <p:cNvSpPr>
            <a:spLocks noGrp="1"/>
          </p:cNvSpPr>
          <p:nvPr>
            <p:ph type="body" idx="1"/>
          </p:nvPr>
        </p:nvSpPr>
        <p:spPr>
          <a:xfrm>
            <a:off x="623888" y="4589463"/>
            <a:ext cx="78867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EC5D6A4-0A04-4292-9AF0-6BB7FF052C23}"/>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5" name="Espace réservé du pied de page 4">
            <a:extLst>
              <a:ext uri="{FF2B5EF4-FFF2-40B4-BE49-F238E27FC236}">
                <a16:creationId xmlns:a16="http://schemas.microsoft.com/office/drawing/2014/main" id="{BF1DB830-981E-427C-B913-4DA1E963D8D4}"/>
              </a:ext>
            </a:extLst>
          </p:cNvPr>
          <p:cNvSpPr>
            <a:spLocks noGrp="1"/>
          </p:cNvSpPr>
          <p:nvPr>
            <p:ph type="ftr" sz="quarter" idx="11"/>
          </p:nvPr>
        </p:nvSpPr>
        <p:spPr/>
        <p:txBody>
          <a:bodyPr/>
          <a:lstStyle/>
          <a:p>
            <a:r>
              <a:rPr lang="fr-FR"/>
              <a:t>© Copyrights Public Sourcing - Abeille avocats - Document confidentiel  toute copie ou diffusion interdite sans autorisation</a:t>
            </a:r>
            <a:endParaRPr lang="fr-FR" dirty="0"/>
          </a:p>
        </p:txBody>
      </p:sp>
      <p:sp>
        <p:nvSpPr>
          <p:cNvPr id="6" name="Espace réservé du numéro de diapositive 5">
            <a:extLst>
              <a:ext uri="{FF2B5EF4-FFF2-40B4-BE49-F238E27FC236}">
                <a16:creationId xmlns:a16="http://schemas.microsoft.com/office/drawing/2014/main" id="{560F5D2E-0EE1-450C-AB5A-79719E809BBE}"/>
              </a:ext>
            </a:extLst>
          </p:cNvPr>
          <p:cNvSpPr>
            <a:spLocks noGrp="1"/>
          </p:cNvSpPr>
          <p:nvPr>
            <p:ph type="sldNum" sz="quarter" idx="12"/>
          </p:nvPr>
        </p:nvSpPr>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5988909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41FF9DC-6F72-455C-ADC3-C4AD2C3CBAD8}"/>
              </a:ext>
            </a:extLst>
          </p:cNvPr>
          <p:cNvSpPr>
            <a:spLocks noGrp="1"/>
          </p:cNvSpPr>
          <p:nvPr>
            <p:ph type="title"/>
          </p:nvPr>
        </p:nvSpPr>
        <p:spPr>
          <a:xfrm>
            <a:off x="628650" y="365125"/>
            <a:ext cx="7886700" cy="1325563"/>
          </a:xfrm>
          <a:prstGeom prst="rect">
            <a:avLst/>
          </a:prstGeom>
        </p:spPr>
        <p:txBody>
          <a:bodyPr/>
          <a:lstStyle/>
          <a:p>
            <a:r>
              <a:rPr lang="fr-FR"/>
              <a:t>Modifiez le style du titre</a:t>
            </a:r>
          </a:p>
        </p:txBody>
      </p:sp>
      <p:sp>
        <p:nvSpPr>
          <p:cNvPr id="3" name="Espace réservé du contenu 2">
            <a:extLst>
              <a:ext uri="{FF2B5EF4-FFF2-40B4-BE49-F238E27FC236}">
                <a16:creationId xmlns:a16="http://schemas.microsoft.com/office/drawing/2014/main" id="{E349A053-524F-4297-B321-FF76BAF91784}"/>
              </a:ext>
            </a:extLst>
          </p:cNvPr>
          <p:cNvSpPr>
            <a:spLocks noGrp="1"/>
          </p:cNvSpPr>
          <p:nvPr>
            <p:ph sz="half" idx="1"/>
          </p:nvPr>
        </p:nvSpPr>
        <p:spPr>
          <a:xfrm>
            <a:off x="628650" y="1825625"/>
            <a:ext cx="386715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4BA6B761-3F65-4088-B46C-C3024DF4247E}"/>
              </a:ext>
            </a:extLst>
          </p:cNvPr>
          <p:cNvSpPr>
            <a:spLocks noGrp="1"/>
          </p:cNvSpPr>
          <p:nvPr>
            <p:ph sz="half" idx="2"/>
          </p:nvPr>
        </p:nvSpPr>
        <p:spPr>
          <a:xfrm>
            <a:off x="4648200" y="1825625"/>
            <a:ext cx="3867150" cy="435133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1F9A24F8-BE58-45E4-BBBF-3B5B36B11BC2}"/>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6" name="Espace réservé du pied de page 5">
            <a:extLst>
              <a:ext uri="{FF2B5EF4-FFF2-40B4-BE49-F238E27FC236}">
                <a16:creationId xmlns:a16="http://schemas.microsoft.com/office/drawing/2014/main" id="{0A951271-F857-417E-A40E-33F147F03FA8}"/>
              </a:ext>
            </a:extLst>
          </p:cNvPr>
          <p:cNvSpPr>
            <a:spLocks noGrp="1"/>
          </p:cNvSpPr>
          <p:nvPr>
            <p:ph type="ftr" sz="quarter" idx="11"/>
          </p:nvPr>
        </p:nvSpPr>
        <p:spPr/>
        <p:txBody>
          <a:bodyPr/>
          <a:lstStyle/>
          <a:p>
            <a:r>
              <a:rPr lang="fr-FR"/>
              <a:t>© Copyrights Public Sourcing - Abeille avocats - Document confidentiel  toute copie ou diffusion interdite sans autorisation</a:t>
            </a:r>
            <a:endParaRPr lang="fr-FR" dirty="0"/>
          </a:p>
        </p:txBody>
      </p:sp>
      <p:sp>
        <p:nvSpPr>
          <p:cNvPr id="7" name="Espace réservé du numéro de diapositive 6">
            <a:extLst>
              <a:ext uri="{FF2B5EF4-FFF2-40B4-BE49-F238E27FC236}">
                <a16:creationId xmlns:a16="http://schemas.microsoft.com/office/drawing/2014/main" id="{0FA44D33-26FE-46C7-B98A-A978A30C3E56}"/>
              </a:ext>
            </a:extLst>
          </p:cNvPr>
          <p:cNvSpPr>
            <a:spLocks noGrp="1"/>
          </p:cNvSpPr>
          <p:nvPr>
            <p:ph type="sldNum" sz="quarter" idx="12"/>
          </p:nvPr>
        </p:nvSpPr>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3240602902"/>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C1101F-1DEF-4964-8544-D5ADB7AC7E17}"/>
              </a:ext>
            </a:extLst>
          </p:cNvPr>
          <p:cNvSpPr>
            <a:spLocks noGrp="1"/>
          </p:cNvSpPr>
          <p:nvPr>
            <p:ph type="title"/>
          </p:nvPr>
        </p:nvSpPr>
        <p:spPr>
          <a:xfrm>
            <a:off x="630238" y="365125"/>
            <a:ext cx="7886700" cy="1325563"/>
          </a:xfrm>
          <a:prstGeom prst="rect">
            <a:avLst/>
          </a:prstGeom>
        </p:spPr>
        <p:txBody>
          <a:bodyPr/>
          <a:lstStyle/>
          <a:p>
            <a:r>
              <a:rPr lang="fr-FR"/>
              <a:t>Modifiez le style du titre</a:t>
            </a:r>
          </a:p>
        </p:txBody>
      </p:sp>
      <p:sp>
        <p:nvSpPr>
          <p:cNvPr id="3" name="Espace réservé du texte 2">
            <a:extLst>
              <a:ext uri="{FF2B5EF4-FFF2-40B4-BE49-F238E27FC236}">
                <a16:creationId xmlns:a16="http://schemas.microsoft.com/office/drawing/2014/main" id="{4812468E-4986-4E45-9366-7ECB0D678827}"/>
              </a:ext>
            </a:extLst>
          </p:cNvPr>
          <p:cNvSpPr>
            <a:spLocks noGrp="1"/>
          </p:cNvSpPr>
          <p:nvPr>
            <p:ph type="body" idx="1"/>
          </p:nvPr>
        </p:nvSpPr>
        <p:spPr>
          <a:xfrm>
            <a:off x="630238" y="1681163"/>
            <a:ext cx="386873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52772482-EE91-4DCB-9EB1-B9F313222821}"/>
              </a:ext>
            </a:extLst>
          </p:cNvPr>
          <p:cNvSpPr>
            <a:spLocks noGrp="1"/>
          </p:cNvSpPr>
          <p:nvPr>
            <p:ph sz="half" idx="2"/>
          </p:nvPr>
        </p:nvSpPr>
        <p:spPr>
          <a:xfrm>
            <a:off x="630238" y="2505075"/>
            <a:ext cx="3868737"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B6B79BCB-8931-46B7-ADD6-F797FE0778BA}"/>
              </a:ext>
            </a:extLst>
          </p:cNvPr>
          <p:cNvSpPr>
            <a:spLocks noGrp="1"/>
          </p:cNvSpPr>
          <p:nvPr>
            <p:ph type="body" sz="quarter" idx="3"/>
          </p:nvPr>
        </p:nvSpPr>
        <p:spPr>
          <a:xfrm>
            <a:off x="4629150" y="1681163"/>
            <a:ext cx="388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8703FA31-73AD-4443-B200-4FC6479232BD}"/>
              </a:ext>
            </a:extLst>
          </p:cNvPr>
          <p:cNvSpPr>
            <a:spLocks noGrp="1"/>
          </p:cNvSpPr>
          <p:nvPr>
            <p:ph sz="quarter" idx="4"/>
          </p:nvPr>
        </p:nvSpPr>
        <p:spPr>
          <a:xfrm>
            <a:off x="4629150" y="2505075"/>
            <a:ext cx="3887788" cy="3684588"/>
          </a:xfrm>
          <a:prstGeom prst="rect">
            <a:avLst/>
          </a:prstGeo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43ACC61-A584-4584-A1AA-B6A3E40B56A5}"/>
              </a:ext>
            </a:extLst>
          </p:cNvPr>
          <p:cNvSpPr>
            <a:spLocks noGrp="1"/>
          </p:cNvSpPr>
          <p:nvPr>
            <p:ph type="dt" sz="half" idx="10"/>
          </p:nvPr>
        </p:nvSpPr>
        <p:spPr>
          <a:xfrm>
            <a:off x="628650" y="6356350"/>
            <a:ext cx="2057400" cy="365125"/>
          </a:xfrm>
          <a:prstGeom prst="rect">
            <a:avLst/>
          </a:prstGeom>
        </p:spPr>
        <p:txBody>
          <a:bodyPr/>
          <a:lstStyle/>
          <a:p>
            <a:endParaRPr lang="fr-FR" dirty="0"/>
          </a:p>
        </p:txBody>
      </p:sp>
      <p:sp>
        <p:nvSpPr>
          <p:cNvPr id="8" name="Espace réservé du pied de page 7">
            <a:extLst>
              <a:ext uri="{FF2B5EF4-FFF2-40B4-BE49-F238E27FC236}">
                <a16:creationId xmlns:a16="http://schemas.microsoft.com/office/drawing/2014/main" id="{C5D9AC92-A4DD-4290-8A1F-BD08600DE953}"/>
              </a:ext>
            </a:extLst>
          </p:cNvPr>
          <p:cNvSpPr>
            <a:spLocks noGrp="1"/>
          </p:cNvSpPr>
          <p:nvPr>
            <p:ph type="ftr" sz="quarter" idx="11"/>
          </p:nvPr>
        </p:nvSpPr>
        <p:spPr/>
        <p:txBody>
          <a:bodyPr/>
          <a:lstStyle/>
          <a:p>
            <a:r>
              <a:rPr lang="fr-FR"/>
              <a:t>© Copyrights Public Sourcing - Abeille avocats - Document confidentiel  toute copie ou diffusion interdite sans autorisation</a:t>
            </a:r>
            <a:endParaRPr lang="fr-FR" dirty="0"/>
          </a:p>
        </p:txBody>
      </p:sp>
      <p:sp>
        <p:nvSpPr>
          <p:cNvPr id="9" name="Espace réservé du numéro de diapositive 8">
            <a:extLst>
              <a:ext uri="{FF2B5EF4-FFF2-40B4-BE49-F238E27FC236}">
                <a16:creationId xmlns:a16="http://schemas.microsoft.com/office/drawing/2014/main" id="{D70C209E-89D5-4A63-82E5-051F1CBD46C4}"/>
              </a:ext>
            </a:extLst>
          </p:cNvPr>
          <p:cNvSpPr>
            <a:spLocks noGrp="1"/>
          </p:cNvSpPr>
          <p:nvPr>
            <p:ph type="sldNum" sz="quarter" idx="12"/>
          </p:nvPr>
        </p:nvSpPr>
        <p:spPr/>
        <p:txBody>
          <a:bodyPr/>
          <a:lstStyle/>
          <a:p>
            <a:fld id="{FC350B7C-DAA4-4E7C-B8FC-66EDA3783981}" type="slidenum">
              <a:rPr lang="fr-FR" smtClean="0"/>
              <a:t>‹N°›</a:t>
            </a:fld>
            <a:endParaRPr lang="fr-FR" dirty="0"/>
          </a:p>
        </p:txBody>
      </p:sp>
    </p:spTree>
    <p:extLst>
      <p:ext uri="{BB962C8B-B14F-4D97-AF65-F5344CB8AC3E}">
        <p14:creationId xmlns:p14="http://schemas.microsoft.com/office/powerpoint/2010/main" val="22550112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theme" Target="../theme/theme1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image" Target="../media/image1.png"/><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image" Target="../media/image1.png"/><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theme" Target="../theme/theme4.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5.xml"/><Relationship Id="rId13" Type="http://schemas.openxmlformats.org/officeDocument/2006/relationships/image" Target="../media/image2.png"/><Relationship Id="rId3" Type="http://schemas.openxmlformats.org/officeDocument/2006/relationships/slideLayout" Target="../slideLayouts/slideLayout50.xml"/><Relationship Id="rId7" Type="http://schemas.openxmlformats.org/officeDocument/2006/relationships/slideLayout" Target="../slideLayouts/slideLayout54.xml"/><Relationship Id="rId12" Type="http://schemas.openxmlformats.org/officeDocument/2006/relationships/theme" Target="../theme/theme5.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0" Type="http://schemas.openxmlformats.org/officeDocument/2006/relationships/slideLayout" Target="../slideLayouts/slideLayout57.xml"/><Relationship Id="rId4" Type="http://schemas.openxmlformats.org/officeDocument/2006/relationships/slideLayout" Target="../slideLayouts/slideLayout51.xml"/><Relationship Id="rId9" Type="http://schemas.openxmlformats.org/officeDocument/2006/relationships/slideLayout" Target="../slideLayouts/slideLayout56.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6.xml"/><Relationship Id="rId13" Type="http://schemas.openxmlformats.org/officeDocument/2006/relationships/image" Target="../media/image1.png"/><Relationship Id="rId3" Type="http://schemas.openxmlformats.org/officeDocument/2006/relationships/slideLayout" Target="../slideLayouts/slideLayout61.xml"/><Relationship Id="rId7" Type="http://schemas.openxmlformats.org/officeDocument/2006/relationships/slideLayout" Target="../slideLayouts/slideLayout65.xml"/><Relationship Id="rId12" Type="http://schemas.openxmlformats.org/officeDocument/2006/relationships/theme" Target="../theme/theme6.xml"/><Relationship Id="rId2" Type="http://schemas.openxmlformats.org/officeDocument/2006/relationships/slideLayout" Target="../slideLayouts/slideLayout60.xml"/><Relationship Id="rId1" Type="http://schemas.openxmlformats.org/officeDocument/2006/relationships/slideLayout" Target="../slideLayouts/slideLayout59.xml"/><Relationship Id="rId6" Type="http://schemas.openxmlformats.org/officeDocument/2006/relationships/slideLayout" Target="../slideLayouts/slideLayout64.xml"/><Relationship Id="rId11" Type="http://schemas.openxmlformats.org/officeDocument/2006/relationships/slideLayout" Target="../slideLayouts/slideLayout69.xml"/><Relationship Id="rId5" Type="http://schemas.openxmlformats.org/officeDocument/2006/relationships/slideLayout" Target="../slideLayouts/slideLayout63.xml"/><Relationship Id="rId10" Type="http://schemas.openxmlformats.org/officeDocument/2006/relationships/slideLayout" Target="../slideLayouts/slideLayout68.xml"/><Relationship Id="rId4" Type="http://schemas.openxmlformats.org/officeDocument/2006/relationships/slideLayout" Target="../slideLayouts/slideLayout62.xml"/><Relationship Id="rId9" Type="http://schemas.openxmlformats.org/officeDocument/2006/relationships/slideLayout" Target="../slideLayouts/slideLayout67.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image" Target="../media/image1.png"/><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theme" Target="../theme/theme7.xml"/><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image" Target="../media/image3.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8.xml"/><Relationship Id="rId13" Type="http://schemas.openxmlformats.org/officeDocument/2006/relationships/slideLayout" Target="../slideLayouts/slideLayout93.xml"/><Relationship Id="rId3" Type="http://schemas.openxmlformats.org/officeDocument/2006/relationships/slideLayout" Target="../slideLayouts/slideLayout83.xml"/><Relationship Id="rId7" Type="http://schemas.openxmlformats.org/officeDocument/2006/relationships/slideLayout" Target="../slideLayouts/slideLayout87.xml"/><Relationship Id="rId12" Type="http://schemas.openxmlformats.org/officeDocument/2006/relationships/slideLayout" Target="../slideLayouts/slideLayout92.xml"/><Relationship Id="rId2" Type="http://schemas.openxmlformats.org/officeDocument/2006/relationships/slideLayout" Target="../slideLayouts/slideLayout82.xml"/><Relationship Id="rId16" Type="http://schemas.openxmlformats.org/officeDocument/2006/relationships/image" Target="../media/image1.png"/><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slideLayout" Target="../slideLayouts/slideLayout91.xml"/><Relationship Id="rId5" Type="http://schemas.openxmlformats.org/officeDocument/2006/relationships/slideLayout" Target="../slideLayouts/slideLayout85.xml"/><Relationship Id="rId15" Type="http://schemas.openxmlformats.org/officeDocument/2006/relationships/theme" Target="../theme/theme8.xml"/><Relationship Id="rId10" Type="http://schemas.openxmlformats.org/officeDocument/2006/relationships/slideLayout" Target="../slideLayouts/slideLayout90.xml"/><Relationship Id="rId4" Type="http://schemas.openxmlformats.org/officeDocument/2006/relationships/slideLayout" Target="../slideLayouts/slideLayout84.xml"/><Relationship Id="rId9" Type="http://schemas.openxmlformats.org/officeDocument/2006/relationships/slideLayout" Target="../slideLayouts/slideLayout89.xml"/><Relationship Id="rId14" Type="http://schemas.openxmlformats.org/officeDocument/2006/relationships/slideLayout" Target="../slideLayouts/slideLayout9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2.xml"/><Relationship Id="rId13" Type="http://schemas.openxmlformats.org/officeDocument/2006/relationships/image" Target="../media/image1.png"/><Relationship Id="rId3" Type="http://schemas.openxmlformats.org/officeDocument/2006/relationships/slideLayout" Target="../slideLayouts/slideLayout97.xml"/><Relationship Id="rId7" Type="http://schemas.openxmlformats.org/officeDocument/2006/relationships/slideLayout" Target="../slideLayouts/slideLayout101.xml"/><Relationship Id="rId12" Type="http://schemas.openxmlformats.org/officeDocument/2006/relationships/theme" Target="../theme/theme9.xml"/><Relationship Id="rId2" Type="http://schemas.openxmlformats.org/officeDocument/2006/relationships/slideLayout" Target="../slideLayouts/slideLayout96.xml"/><Relationship Id="rId1" Type="http://schemas.openxmlformats.org/officeDocument/2006/relationships/slideLayout" Target="../slideLayouts/slideLayout95.xml"/><Relationship Id="rId6" Type="http://schemas.openxmlformats.org/officeDocument/2006/relationships/slideLayout" Target="../slideLayouts/slideLayout100.xml"/><Relationship Id="rId11" Type="http://schemas.openxmlformats.org/officeDocument/2006/relationships/slideLayout" Target="../slideLayouts/slideLayout105.xml"/><Relationship Id="rId5" Type="http://schemas.openxmlformats.org/officeDocument/2006/relationships/slideLayout" Target="../slideLayouts/slideLayout99.xml"/><Relationship Id="rId10" Type="http://schemas.openxmlformats.org/officeDocument/2006/relationships/slideLayout" Target="../slideLayouts/slideLayout104.xml"/><Relationship Id="rId4" Type="http://schemas.openxmlformats.org/officeDocument/2006/relationships/slideLayout" Target="../slideLayouts/slideLayout98.xml"/><Relationship Id="rId9" Type="http://schemas.openxmlformats.org/officeDocument/2006/relationships/slideLayout" Target="../slideLayouts/slideLayout103.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38FD6730-11F3-460B-8D11-C4667301F3A9}"/>
              </a:ext>
            </a:extLst>
          </p:cNvPr>
          <p:cNvPicPr>
            <a:picLocks noChangeAspect="1"/>
          </p:cNvPicPr>
          <p:nvPr userDrawn="1"/>
        </p:nvPicPr>
        <p:blipFill rotWithShape="1">
          <a:blip r:embed="rId16">
            <a:extLst>
              <a:ext uri="{28A0092B-C50C-407E-A947-70E740481C1C}">
                <a14:useLocalDpi xmlns:a14="http://schemas.microsoft.com/office/drawing/2010/main" val="0"/>
              </a:ext>
            </a:extLst>
          </a:blip>
          <a:srcRect l="-15759" r="16666"/>
          <a:stretch/>
        </p:blipFill>
        <p:spPr>
          <a:xfrm>
            <a:off x="-1729212" y="0"/>
            <a:ext cx="10873212" cy="6858000"/>
          </a:xfrm>
          <a:prstGeom prst="rect">
            <a:avLst/>
          </a:prstGeom>
        </p:spPr>
      </p:pic>
    </p:spTree>
    <p:extLst>
      <p:ext uri="{BB962C8B-B14F-4D97-AF65-F5344CB8AC3E}">
        <p14:creationId xmlns:p14="http://schemas.microsoft.com/office/powerpoint/2010/main" val="19681862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85" r:id="rId13"/>
    <p:sldLayoutId id="2147483710" r:id="rId1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Image 9">
            <a:extLst>
              <a:ext uri="{FF2B5EF4-FFF2-40B4-BE49-F238E27FC236}">
                <a16:creationId xmlns:a16="http://schemas.microsoft.com/office/drawing/2014/main" id="{425C16EE-29C2-421C-8535-8DA77A6AF25B}"/>
              </a:ext>
            </a:extLst>
          </p:cNvPr>
          <p:cNvPicPr>
            <a:picLocks noChangeAspect="1"/>
          </p:cNvPicPr>
          <p:nvPr/>
        </p:nvPicPr>
        <p:blipFill rotWithShape="1">
          <a:blip r:embed="rId2">
            <a:extLst>
              <a:ext uri="{28A0092B-C50C-407E-A947-70E740481C1C}">
                <a14:useLocalDpi xmlns:a14="http://schemas.microsoft.com/office/drawing/2010/main" val="0"/>
              </a:ext>
            </a:extLst>
          </a:blip>
          <a:srcRect l="-15759" r="16666" b="91364"/>
          <a:stretch/>
        </p:blipFill>
        <p:spPr>
          <a:xfrm>
            <a:off x="-1737354" y="6492876"/>
            <a:ext cx="10873212" cy="404307"/>
          </a:xfrm>
          <a:prstGeom prst="rect">
            <a:avLst/>
          </a:prstGeom>
        </p:spPr>
      </p:pic>
      <p:sp>
        <p:nvSpPr>
          <p:cNvPr id="5" name="Espace réservé du pied de page 4">
            <a:extLst>
              <a:ext uri="{FF2B5EF4-FFF2-40B4-BE49-F238E27FC236}">
                <a16:creationId xmlns:a16="http://schemas.microsoft.com/office/drawing/2014/main" id="{2FB7A594-6301-4D69-BA6F-FA394B642A0E}"/>
              </a:ext>
            </a:extLst>
          </p:cNvPr>
          <p:cNvSpPr>
            <a:spLocks noGrp="1"/>
          </p:cNvSpPr>
          <p:nvPr>
            <p:ph type="ftr" sz="quarter" idx="3"/>
          </p:nvPr>
        </p:nvSpPr>
        <p:spPr>
          <a:xfrm>
            <a:off x="606646" y="6493958"/>
            <a:ext cx="6177332" cy="365125"/>
          </a:xfrm>
          <a:prstGeom prst="rect">
            <a:avLst/>
          </a:prstGeom>
        </p:spPr>
        <p:txBody>
          <a:bodyPr vert="horz" lIns="91440" tIns="45720" rIns="91440" bIns="45720" rtlCol="0" anchor="ctr"/>
          <a:lstStyle>
            <a:lvl1pPr algn="l">
              <a:defRPr sz="900">
                <a:solidFill>
                  <a:schemeClr val="bg1"/>
                </a:solidFill>
              </a:defRPr>
            </a:lvl1pPr>
          </a:lstStyle>
          <a:p>
            <a:pPr eaLnBrk="0" fontAlgn="base" hangingPunct="0">
              <a:spcBef>
                <a:spcPct val="0"/>
              </a:spcBef>
              <a:spcAft>
                <a:spcPct val="0"/>
              </a:spcAft>
              <a:defRPr/>
            </a:pPr>
            <a:r>
              <a:rPr lang="fr-FR" sz="600">
                <a:latin typeface="Arial"/>
                <a:ea typeface="ＭＳ Ｐゴシック" charset="0"/>
                <a:cs typeface="Arial"/>
              </a:rPr>
              <a:t>© Copyrights Public Sourcing - Abeille avocats - Document confidentiel  toute copie ou diffusion interdite sans autorisation</a:t>
            </a:r>
            <a:endParaRPr lang="fr-FR" sz="600" dirty="0">
              <a:latin typeface="Arial"/>
              <a:ea typeface="ＭＳ Ｐゴシック" charset="0"/>
              <a:cs typeface="Arial"/>
            </a:endParaRPr>
          </a:p>
        </p:txBody>
      </p:sp>
      <p:sp>
        <p:nvSpPr>
          <p:cNvPr id="6" name="Espace réservé du numéro de diapositive 5">
            <a:extLst>
              <a:ext uri="{FF2B5EF4-FFF2-40B4-BE49-F238E27FC236}">
                <a16:creationId xmlns:a16="http://schemas.microsoft.com/office/drawing/2014/main" id="{3961D523-9BAA-4E82-89D6-90613DF82908}"/>
              </a:ext>
            </a:extLst>
          </p:cNvPr>
          <p:cNvSpPr>
            <a:spLocks noGrp="1"/>
          </p:cNvSpPr>
          <p:nvPr>
            <p:ph type="sldNum" sz="quarter" idx="4"/>
          </p:nvPr>
        </p:nvSpPr>
        <p:spPr>
          <a:xfrm>
            <a:off x="6893595" y="6529160"/>
            <a:ext cx="2057400" cy="365125"/>
          </a:xfrm>
          <a:prstGeom prst="rect">
            <a:avLst/>
          </a:prstGeom>
        </p:spPr>
        <p:txBody>
          <a:bodyPr vert="horz" lIns="91440" tIns="45720" rIns="91440" bIns="45720" rtlCol="0" anchor="ctr"/>
          <a:lstStyle>
            <a:lvl1pPr algn="r">
              <a:defRPr sz="1200" b="1">
                <a:solidFill>
                  <a:srgbClr val="C8D200"/>
                </a:solidFill>
              </a:defRPr>
            </a:lvl1pPr>
          </a:lstStyle>
          <a:p>
            <a:fld id="{FC350B7C-DAA4-4E7C-B8FC-66EDA3783981}" type="slidenum">
              <a:rPr lang="fr-FR" smtClean="0"/>
              <a:pPr/>
              <a:t>‹N°›</a:t>
            </a:fld>
            <a:endParaRPr lang="fr-FR" dirty="0"/>
          </a:p>
        </p:txBody>
      </p:sp>
      <p:sp>
        <p:nvSpPr>
          <p:cNvPr id="7" name="Rectangle 6">
            <a:extLst>
              <a:ext uri="{FF2B5EF4-FFF2-40B4-BE49-F238E27FC236}">
                <a16:creationId xmlns:a16="http://schemas.microsoft.com/office/drawing/2014/main" id="{2A1236A3-F6EF-4325-8C79-E1E97F8C6DFF}"/>
              </a:ext>
            </a:extLst>
          </p:cNvPr>
          <p:cNvSpPr/>
          <p:nvPr/>
        </p:nvSpPr>
        <p:spPr>
          <a:xfrm>
            <a:off x="5603860" y="0"/>
            <a:ext cx="2770361" cy="259566"/>
          </a:xfrm>
          <a:prstGeom prst="rect">
            <a:avLst/>
          </a:prstGeom>
          <a:solidFill>
            <a:srgbClr val="C9D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50" b="1" dirty="0">
                <a:solidFill>
                  <a:srgbClr val="020647"/>
                </a:solidFill>
              </a:rPr>
              <a:t>www.publicsourcing.fr</a:t>
            </a:r>
          </a:p>
        </p:txBody>
      </p:sp>
      <p:pic>
        <p:nvPicPr>
          <p:cNvPr id="8" name="Picture 4" descr="Public Sourcing - Aix-en-Provence">
            <a:extLst>
              <a:ext uri="{FF2B5EF4-FFF2-40B4-BE49-F238E27FC236}">
                <a16:creationId xmlns:a16="http://schemas.microsoft.com/office/drawing/2014/main" id="{308B4D8B-0EA7-4CAF-93B4-C679EB28B7E9}"/>
              </a:ext>
            </a:extLst>
          </p:cNvPr>
          <p:cNvPicPr>
            <a:picLocks noChangeAspect="1" noChangeArrowheads="1"/>
          </p:cNvPicPr>
          <p:nvPr/>
        </p:nvPicPr>
        <p:blipFill rotWithShape="1">
          <a:blip r:embed="rId3" cstate="hqprint">
            <a:extLst>
              <a:ext uri="{28A0092B-C50C-407E-A947-70E740481C1C}">
                <a14:useLocalDpi xmlns:a14="http://schemas.microsoft.com/office/drawing/2010/main" val="0"/>
              </a:ext>
            </a:extLst>
          </a:blip>
          <a:srcRect l="1" r="65615"/>
          <a:stretch/>
        </p:blipFill>
        <p:spPr bwMode="auto">
          <a:xfrm>
            <a:off x="159124" y="6492877"/>
            <a:ext cx="313986" cy="365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3479214"/>
      </p:ext>
    </p:extLst>
  </p:cSld>
  <p:clrMap bg1="lt1" tx1="dk1" bg2="lt2" tx2="dk2" accent1="accent1" accent2="accent2" accent3="accent3" accent4="accent4" accent5="accent5" accent6="accent6" hlink="hlink" folHlink="folHlink"/>
  <p:hf hd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fr-F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D489FBCD-1C52-4414-8CE2-EAB8579230EA}"/>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9D083F63-46FF-43E2-82D5-634D8C6D2DEB}"/>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77072BA5-2408-4F6B-A733-278882BB6549}"/>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B0FC31-CE3F-4283-9BEC-43847482EBEA}" type="datetimeFigureOut">
              <a:rPr lang="fr-FR" smtClean="0"/>
              <a:t>16/03/2023</a:t>
            </a:fld>
            <a:endParaRPr lang="fr-FR"/>
          </a:p>
        </p:txBody>
      </p:sp>
      <p:sp>
        <p:nvSpPr>
          <p:cNvPr id="5" name="Espace réservé du pied de page 4">
            <a:extLst>
              <a:ext uri="{FF2B5EF4-FFF2-40B4-BE49-F238E27FC236}">
                <a16:creationId xmlns:a16="http://schemas.microsoft.com/office/drawing/2014/main" id="{2E58D39E-F74D-42E2-A648-7BB380F6EBC2}"/>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CA871108-832B-412A-8C91-3B78F4F5BC0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24B599-C28A-41BF-9745-421E53364B29}" type="slidenum">
              <a:rPr lang="fr-FR" smtClean="0"/>
              <a:t>‹N°›</a:t>
            </a:fld>
            <a:endParaRPr lang="fr-FR"/>
          </a:p>
        </p:txBody>
      </p:sp>
      <p:pic>
        <p:nvPicPr>
          <p:cNvPr id="8" name="Image 7">
            <a:extLst>
              <a:ext uri="{FF2B5EF4-FFF2-40B4-BE49-F238E27FC236}">
                <a16:creationId xmlns:a16="http://schemas.microsoft.com/office/drawing/2014/main" id="{841E6F46-F4FF-4A87-9EA5-BF52C461D1C6}"/>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15759" r="16666"/>
          <a:stretch/>
        </p:blipFill>
        <p:spPr>
          <a:xfrm>
            <a:off x="-1729212" y="0"/>
            <a:ext cx="10873212" cy="6858000"/>
          </a:xfrm>
          <a:prstGeom prst="rect">
            <a:avLst/>
          </a:prstGeom>
          <a:noFill/>
        </p:spPr>
      </p:pic>
      <p:sp>
        <p:nvSpPr>
          <p:cNvPr id="7" name="Rectangle 6">
            <a:extLst>
              <a:ext uri="{FF2B5EF4-FFF2-40B4-BE49-F238E27FC236}">
                <a16:creationId xmlns:a16="http://schemas.microsoft.com/office/drawing/2014/main" id="{5155D98B-6D3D-4FDE-B01F-6A27FE9A2BFF}"/>
              </a:ext>
            </a:extLst>
          </p:cNvPr>
          <p:cNvSpPr/>
          <p:nvPr userDrawn="1"/>
        </p:nvSpPr>
        <p:spPr>
          <a:xfrm>
            <a:off x="0" y="0"/>
            <a:ext cx="9144000" cy="6858000"/>
          </a:xfrm>
          <a:prstGeom prst="rect">
            <a:avLst/>
          </a:prstGeom>
          <a:solidFill>
            <a:schemeClr val="bg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Espace réservé du numéro de diapositive 5">
            <a:extLst>
              <a:ext uri="{FF2B5EF4-FFF2-40B4-BE49-F238E27FC236}">
                <a16:creationId xmlns:a16="http://schemas.microsoft.com/office/drawing/2014/main" id="{8490CD59-4EDC-46AE-A83C-4E60FDD84A63}"/>
              </a:ext>
            </a:extLst>
          </p:cNvPr>
          <p:cNvSpPr txBox="1">
            <a:spLocks/>
          </p:cNvSpPr>
          <p:nvPr userDrawn="1"/>
        </p:nvSpPr>
        <p:spPr>
          <a:xfrm>
            <a:off x="6893595" y="6529158"/>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600" b="1" kern="1200">
                <a:solidFill>
                  <a:srgbClr val="C8D200"/>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C350B7C-DAA4-4E7C-B8FC-66EDA3783981}" type="slidenum">
              <a:rPr lang="fr-FR" smtClean="0"/>
              <a:pPr/>
              <a:t>‹N°›</a:t>
            </a:fld>
            <a:endParaRPr lang="fr-FR" dirty="0"/>
          </a:p>
        </p:txBody>
      </p:sp>
    </p:spTree>
    <p:extLst>
      <p:ext uri="{BB962C8B-B14F-4D97-AF65-F5344CB8AC3E}">
        <p14:creationId xmlns:p14="http://schemas.microsoft.com/office/powerpoint/2010/main" val="363907340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Image 9">
            <a:extLst>
              <a:ext uri="{FF2B5EF4-FFF2-40B4-BE49-F238E27FC236}">
                <a16:creationId xmlns:a16="http://schemas.microsoft.com/office/drawing/2014/main" id="{425C16EE-29C2-421C-8535-8DA77A6AF25B}"/>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15759" r="16666" b="91364"/>
          <a:stretch/>
        </p:blipFill>
        <p:spPr>
          <a:xfrm>
            <a:off x="-1737354" y="6492874"/>
            <a:ext cx="10873212" cy="404307"/>
          </a:xfrm>
          <a:prstGeom prst="rect">
            <a:avLst/>
          </a:prstGeom>
        </p:spPr>
      </p:pic>
      <p:sp>
        <p:nvSpPr>
          <p:cNvPr id="6" name="Espace réservé du numéro de diapositive 5">
            <a:extLst>
              <a:ext uri="{FF2B5EF4-FFF2-40B4-BE49-F238E27FC236}">
                <a16:creationId xmlns:a16="http://schemas.microsoft.com/office/drawing/2014/main" id="{3961D523-9BAA-4E82-89D6-90613DF82908}"/>
              </a:ext>
            </a:extLst>
          </p:cNvPr>
          <p:cNvSpPr>
            <a:spLocks noGrp="1"/>
          </p:cNvSpPr>
          <p:nvPr>
            <p:ph type="sldNum" sz="quarter" idx="4"/>
          </p:nvPr>
        </p:nvSpPr>
        <p:spPr>
          <a:xfrm>
            <a:off x="6893595" y="6529158"/>
            <a:ext cx="2057400" cy="365125"/>
          </a:xfrm>
          <a:prstGeom prst="rect">
            <a:avLst/>
          </a:prstGeom>
        </p:spPr>
        <p:txBody>
          <a:bodyPr vert="horz" lIns="91440" tIns="45720" rIns="91440" bIns="45720" rtlCol="0" anchor="ctr"/>
          <a:lstStyle>
            <a:lvl1pPr algn="r">
              <a:defRPr sz="1600" b="1">
                <a:solidFill>
                  <a:srgbClr val="C8D200"/>
                </a:solidFill>
              </a:defRPr>
            </a:lvl1pPr>
          </a:lstStyle>
          <a:p>
            <a:fld id="{FC350B7C-DAA4-4E7C-B8FC-66EDA3783981}" type="slidenum">
              <a:rPr lang="fr-FR" smtClean="0"/>
              <a:pPr/>
              <a:t>‹N°›</a:t>
            </a:fld>
            <a:endParaRPr lang="fr-FR" dirty="0"/>
          </a:p>
        </p:txBody>
      </p:sp>
    </p:spTree>
    <p:extLst>
      <p:ext uri="{BB962C8B-B14F-4D97-AF65-F5344CB8AC3E}">
        <p14:creationId xmlns:p14="http://schemas.microsoft.com/office/powerpoint/2010/main" val="489320173"/>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2B83FBE4-0405-4C88-90F9-8737A819F257}"/>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BFB77038-5F5F-4C18-A159-2F873F1A41E9}"/>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59A71DF-2BAE-42F6-982D-28C31474CDE3}"/>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427DAF-3F87-4998-B409-E1C07E1B00E0}" type="datetimeFigureOut">
              <a:rPr lang="fr-FR" smtClean="0"/>
              <a:t>16/03/2023</a:t>
            </a:fld>
            <a:endParaRPr lang="fr-FR"/>
          </a:p>
        </p:txBody>
      </p:sp>
      <p:sp>
        <p:nvSpPr>
          <p:cNvPr id="5" name="Espace réservé du pied de page 4">
            <a:extLst>
              <a:ext uri="{FF2B5EF4-FFF2-40B4-BE49-F238E27FC236}">
                <a16:creationId xmlns:a16="http://schemas.microsoft.com/office/drawing/2014/main" id="{22FC7F11-C55B-4793-B6D2-E898982197EA}"/>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FF90BD00-E084-4A99-9E02-A87823F52396}"/>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28080A-9708-491D-B021-71E9ECFF3C85}" type="slidenum">
              <a:rPr lang="fr-FR" smtClean="0"/>
              <a:t>‹N°›</a:t>
            </a:fld>
            <a:endParaRPr lang="fr-FR"/>
          </a:p>
        </p:txBody>
      </p:sp>
    </p:spTree>
    <p:extLst>
      <p:ext uri="{BB962C8B-B14F-4D97-AF65-F5344CB8AC3E}">
        <p14:creationId xmlns:p14="http://schemas.microsoft.com/office/powerpoint/2010/main" val="2313926477"/>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Espace réservé du pied de page 4">
            <a:extLst>
              <a:ext uri="{FF2B5EF4-FFF2-40B4-BE49-F238E27FC236}">
                <a16:creationId xmlns:a16="http://schemas.microsoft.com/office/drawing/2014/main" id="{94872267-AC6B-49B7-825C-2EBB31C6AD9B}"/>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r-FR"/>
              <a:t>© Copyrights Public Sourcing - Document confidentiel  toute copie ou diffusion interdite sans autorisation</a:t>
            </a:r>
            <a:endParaRPr lang="fr-FR" dirty="0"/>
          </a:p>
        </p:txBody>
      </p:sp>
      <p:sp>
        <p:nvSpPr>
          <p:cNvPr id="6" name="Espace réservé du numéro de diapositive 5">
            <a:extLst>
              <a:ext uri="{FF2B5EF4-FFF2-40B4-BE49-F238E27FC236}">
                <a16:creationId xmlns:a16="http://schemas.microsoft.com/office/drawing/2014/main" id="{73821FB9-AC25-4850-A93F-61EA68B8B65C}"/>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C9C9E2-E2CA-45EC-9A04-8B0346E57A69}" type="slidenum">
              <a:rPr lang="fr-FR" smtClean="0"/>
              <a:t>‹N°›</a:t>
            </a:fld>
            <a:endParaRPr lang="fr-FR"/>
          </a:p>
        </p:txBody>
      </p:sp>
      <p:sp>
        <p:nvSpPr>
          <p:cNvPr id="7" name="Rectangle 6">
            <a:extLst>
              <a:ext uri="{FF2B5EF4-FFF2-40B4-BE49-F238E27FC236}">
                <a16:creationId xmlns:a16="http://schemas.microsoft.com/office/drawing/2014/main" id="{0F8EF291-F8EF-4614-A9C6-B7DA3CF1E649}"/>
              </a:ext>
            </a:extLst>
          </p:cNvPr>
          <p:cNvSpPr/>
          <p:nvPr userDrawn="1"/>
        </p:nvSpPr>
        <p:spPr>
          <a:xfrm>
            <a:off x="5667469" y="0"/>
            <a:ext cx="2770361" cy="259566"/>
          </a:xfrm>
          <a:prstGeom prst="rect">
            <a:avLst/>
          </a:prstGeom>
          <a:solidFill>
            <a:srgbClr val="C9D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t>www.publicsourcing.fr</a:t>
            </a:r>
          </a:p>
        </p:txBody>
      </p:sp>
      <p:pic>
        <p:nvPicPr>
          <p:cNvPr id="8" name="Image 7" descr="LOGO-PS-2018-HOR.png">
            <a:extLst>
              <a:ext uri="{FF2B5EF4-FFF2-40B4-BE49-F238E27FC236}">
                <a16:creationId xmlns:a16="http://schemas.microsoft.com/office/drawing/2014/main" id="{6AC4A709-3D68-4FA5-8AEC-6F7246B31841}"/>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254156" y="6389413"/>
            <a:ext cx="1936782" cy="332062"/>
          </a:xfrm>
          <a:prstGeom prst="rect">
            <a:avLst/>
          </a:prstGeom>
        </p:spPr>
      </p:pic>
      <p:sp>
        <p:nvSpPr>
          <p:cNvPr id="11" name="Rectangle 10">
            <a:extLst>
              <a:ext uri="{FF2B5EF4-FFF2-40B4-BE49-F238E27FC236}">
                <a16:creationId xmlns:a16="http://schemas.microsoft.com/office/drawing/2014/main" id="{7246C350-A7A8-4494-9C82-D52623E6940B}"/>
              </a:ext>
            </a:extLst>
          </p:cNvPr>
          <p:cNvSpPr/>
          <p:nvPr userDrawn="1"/>
        </p:nvSpPr>
        <p:spPr>
          <a:xfrm>
            <a:off x="5603859" y="0"/>
            <a:ext cx="2770361" cy="259566"/>
          </a:xfrm>
          <a:prstGeom prst="rect">
            <a:avLst/>
          </a:prstGeom>
          <a:solidFill>
            <a:srgbClr val="C9D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t>www.publicsourcing.fr</a:t>
            </a:r>
          </a:p>
        </p:txBody>
      </p:sp>
    </p:spTree>
    <p:extLst>
      <p:ext uri="{BB962C8B-B14F-4D97-AF65-F5344CB8AC3E}">
        <p14:creationId xmlns:p14="http://schemas.microsoft.com/office/powerpoint/2010/main" val="184133540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Image 9">
            <a:extLst>
              <a:ext uri="{FF2B5EF4-FFF2-40B4-BE49-F238E27FC236}">
                <a16:creationId xmlns:a16="http://schemas.microsoft.com/office/drawing/2014/main" id="{425C16EE-29C2-421C-8535-8DA77A6AF25B}"/>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15759" r="16666" b="91364"/>
          <a:stretch/>
        </p:blipFill>
        <p:spPr>
          <a:xfrm>
            <a:off x="-1737354" y="6492874"/>
            <a:ext cx="10873212" cy="404307"/>
          </a:xfrm>
          <a:prstGeom prst="rect">
            <a:avLst/>
          </a:prstGeom>
        </p:spPr>
      </p:pic>
      <p:sp>
        <p:nvSpPr>
          <p:cNvPr id="6" name="Espace réservé du numéro de diapositive 5">
            <a:extLst>
              <a:ext uri="{FF2B5EF4-FFF2-40B4-BE49-F238E27FC236}">
                <a16:creationId xmlns:a16="http://schemas.microsoft.com/office/drawing/2014/main" id="{3961D523-9BAA-4E82-89D6-90613DF82908}"/>
              </a:ext>
            </a:extLst>
          </p:cNvPr>
          <p:cNvSpPr>
            <a:spLocks noGrp="1"/>
          </p:cNvSpPr>
          <p:nvPr>
            <p:ph type="sldNum" sz="quarter" idx="4"/>
          </p:nvPr>
        </p:nvSpPr>
        <p:spPr>
          <a:xfrm>
            <a:off x="6893595" y="6529158"/>
            <a:ext cx="2057400" cy="365125"/>
          </a:xfrm>
          <a:prstGeom prst="rect">
            <a:avLst/>
          </a:prstGeom>
        </p:spPr>
        <p:txBody>
          <a:bodyPr vert="horz" lIns="91440" tIns="45720" rIns="91440" bIns="45720" rtlCol="0" anchor="ctr"/>
          <a:lstStyle>
            <a:lvl1pPr algn="r">
              <a:defRPr sz="1600" b="1">
                <a:solidFill>
                  <a:srgbClr val="C8D200"/>
                </a:solidFill>
              </a:defRPr>
            </a:lvl1pPr>
          </a:lstStyle>
          <a:p>
            <a:fld id="{FC350B7C-DAA4-4E7C-B8FC-66EDA3783981}" type="slidenum">
              <a:rPr lang="fr-FR" smtClean="0"/>
              <a:pPr/>
              <a:t>‹N°›</a:t>
            </a:fld>
            <a:endParaRPr lang="fr-FR" dirty="0"/>
          </a:p>
        </p:txBody>
      </p:sp>
    </p:spTree>
    <p:extLst>
      <p:ext uri="{BB962C8B-B14F-4D97-AF65-F5344CB8AC3E}">
        <p14:creationId xmlns:p14="http://schemas.microsoft.com/office/powerpoint/2010/main" val="2387522351"/>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Image 9">
            <a:extLst>
              <a:ext uri="{FF2B5EF4-FFF2-40B4-BE49-F238E27FC236}">
                <a16:creationId xmlns:a16="http://schemas.microsoft.com/office/drawing/2014/main" id="{425C16EE-29C2-421C-8535-8DA77A6AF25B}"/>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15759" r="16666" b="91364"/>
          <a:stretch/>
        </p:blipFill>
        <p:spPr>
          <a:xfrm>
            <a:off x="-1737354" y="6492874"/>
            <a:ext cx="10873212" cy="404307"/>
          </a:xfrm>
          <a:prstGeom prst="rect">
            <a:avLst/>
          </a:prstGeom>
        </p:spPr>
      </p:pic>
      <p:sp>
        <p:nvSpPr>
          <p:cNvPr id="7" name="Rectangle 6">
            <a:extLst>
              <a:ext uri="{FF2B5EF4-FFF2-40B4-BE49-F238E27FC236}">
                <a16:creationId xmlns:a16="http://schemas.microsoft.com/office/drawing/2014/main" id="{2A1236A3-F6EF-4325-8C79-E1E97F8C6DFF}"/>
              </a:ext>
            </a:extLst>
          </p:cNvPr>
          <p:cNvSpPr/>
          <p:nvPr userDrawn="1"/>
        </p:nvSpPr>
        <p:spPr>
          <a:xfrm>
            <a:off x="5603859" y="0"/>
            <a:ext cx="2770361" cy="259566"/>
          </a:xfrm>
          <a:prstGeom prst="rect">
            <a:avLst/>
          </a:prstGeom>
          <a:solidFill>
            <a:srgbClr val="C9D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rgbClr val="020647"/>
                </a:solidFill>
              </a:rPr>
              <a:t>www.publicsourcing.fr</a:t>
            </a:r>
          </a:p>
        </p:txBody>
      </p:sp>
      <p:pic>
        <p:nvPicPr>
          <p:cNvPr id="8" name="Picture 4" descr="Public Sourcing - Aix-en-Provence">
            <a:extLst>
              <a:ext uri="{FF2B5EF4-FFF2-40B4-BE49-F238E27FC236}">
                <a16:creationId xmlns:a16="http://schemas.microsoft.com/office/drawing/2014/main" id="{308B4D8B-0EA7-4CAF-93B4-C679EB28B7E9}"/>
              </a:ext>
            </a:extLst>
          </p:cNvPr>
          <p:cNvPicPr>
            <a:picLocks noChangeAspect="1" noChangeArrowheads="1"/>
          </p:cNvPicPr>
          <p:nvPr userDrawn="1"/>
        </p:nvPicPr>
        <p:blipFill rotWithShape="1">
          <a:blip r:embed="rId14" cstate="hqprint">
            <a:extLst>
              <a:ext uri="{28A0092B-C50C-407E-A947-70E740481C1C}">
                <a14:useLocalDpi xmlns:a14="http://schemas.microsoft.com/office/drawing/2010/main" val="0"/>
              </a:ext>
            </a:extLst>
          </a:blip>
          <a:srcRect l="1" r="65615"/>
          <a:stretch/>
        </p:blipFill>
        <p:spPr bwMode="auto">
          <a:xfrm>
            <a:off x="159124" y="6492875"/>
            <a:ext cx="313986" cy="365125"/>
          </a:xfrm>
          <a:prstGeom prst="rect">
            <a:avLst/>
          </a:prstGeom>
          <a:noFill/>
          <a:extLst>
            <a:ext uri="{909E8E84-426E-40DD-AFC4-6F175D3DCCD1}">
              <a14:hiddenFill xmlns:a14="http://schemas.microsoft.com/office/drawing/2010/main">
                <a:solidFill>
                  <a:srgbClr val="FFFFFF"/>
                </a:solidFill>
              </a14:hiddenFill>
            </a:ext>
          </a:extLst>
        </p:spPr>
      </p:pic>
      <p:sp>
        <p:nvSpPr>
          <p:cNvPr id="9" name="Espace réservé du numéro de diapositive 6">
            <a:extLst>
              <a:ext uri="{FF2B5EF4-FFF2-40B4-BE49-F238E27FC236}">
                <a16:creationId xmlns:a16="http://schemas.microsoft.com/office/drawing/2014/main" id="{E34C40B7-4DAA-434F-A01F-91F37E2CAABB}"/>
              </a:ext>
            </a:extLst>
          </p:cNvPr>
          <p:cNvSpPr txBox="1">
            <a:spLocks/>
          </p:cNvSpPr>
          <p:nvPr userDrawn="1"/>
        </p:nvSpPr>
        <p:spPr>
          <a:xfrm>
            <a:off x="8064594" y="6492873"/>
            <a:ext cx="391129" cy="365620"/>
          </a:xfrm>
          <a:prstGeom prst="ellipse">
            <a:avLst/>
          </a:prstGeom>
          <a:solidFill>
            <a:srgbClr val="B8BF23"/>
          </a:solidFill>
        </p:spPr>
        <p:txBody>
          <a:bodyPr wrap="none" lIns="0" tIns="0" rIns="0" bIns="0" anchor="ctr" anchorCtr="1">
            <a:noAutofit/>
          </a:bodyPr>
          <a:lstStyle>
            <a:defPPr>
              <a:defRPr lang="fr-FR"/>
            </a:defPPr>
            <a:lvl1pPr marL="0" algn="ctr" defTabSz="914400" rtl="0" eaLnBrk="1" latinLnBrk="0" hangingPunct="1">
              <a:defRPr kumimoji="0" sz="1400" kern="1200">
                <a:solidFill>
                  <a:srgbClr val="FFFFFF"/>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01257">
              <a:defRPr/>
            </a:pPr>
            <a:fld id="{E1DAF4E2-233D-4EB9-B8BB-FD1519E8DF50}" type="slidenum">
              <a:rPr lang="fr-FR">
                <a:latin typeface="Franklin Gothic Book"/>
              </a:rPr>
              <a:pPr defTabSz="801257">
                <a:defRPr/>
              </a:pPr>
              <a:t>‹N°›</a:t>
            </a:fld>
            <a:endParaRPr lang="fr-FR" dirty="0">
              <a:latin typeface="Franklin Gothic Book"/>
            </a:endParaRPr>
          </a:p>
        </p:txBody>
      </p:sp>
    </p:spTree>
    <p:extLst>
      <p:ext uri="{BB962C8B-B14F-4D97-AF65-F5344CB8AC3E}">
        <p14:creationId xmlns:p14="http://schemas.microsoft.com/office/powerpoint/2010/main" val="1152142393"/>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38FD6730-11F3-460B-8D11-C4667301F3A9}"/>
              </a:ext>
            </a:extLst>
          </p:cNvPr>
          <p:cNvPicPr>
            <a:picLocks noChangeAspect="1"/>
          </p:cNvPicPr>
          <p:nvPr userDrawn="1"/>
        </p:nvPicPr>
        <p:blipFill rotWithShape="1">
          <a:blip r:embed="rId16">
            <a:extLst>
              <a:ext uri="{28A0092B-C50C-407E-A947-70E740481C1C}">
                <a14:useLocalDpi xmlns:a14="http://schemas.microsoft.com/office/drawing/2010/main" val="0"/>
              </a:ext>
            </a:extLst>
          </a:blip>
          <a:srcRect l="-15759" r="16666"/>
          <a:stretch/>
        </p:blipFill>
        <p:spPr>
          <a:xfrm>
            <a:off x="-1729212" y="0"/>
            <a:ext cx="10873212" cy="6858000"/>
          </a:xfrm>
          <a:prstGeom prst="rect">
            <a:avLst/>
          </a:prstGeom>
        </p:spPr>
      </p:pic>
    </p:spTree>
    <p:extLst>
      <p:ext uri="{BB962C8B-B14F-4D97-AF65-F5344CB8AC3E}">
        <p14:creationId xmlns:p14="http://schemas.microsoft.com/office/powerpoint/2010/main" val="3516735012"/>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Image 9">
            <a:extLst>
              <a:ext uri="{FF2B5EF4-FFF2-40B4-BE49-F238E27FC236}">
                <a16:creationId xmlns:a16="http://schemas.microsoft.com/office/drawing/2014/main" id="{425C16EE-29C2-421C-8535-8DA77A6AF25B}"/>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15759" r="16666" b="91364"/>
          <a:stretch/>
        </p:blipFill>
        <p:spPr>
          <a:xfrm>
            <a:off x="-1737354" y="6492874"/>
            <a:ext cx="10873212" cy="404307"/>
          </a:xfrm>
          <a:prstGeom prst="rect">
            <a:avLst/>
          </a:prstGeom>
        </p:spPr>
      </p:pic>
      <p:sp>
        <p:nvSpPr>
          <p:cNvPr id="5" name="Espace réservé du pied de page 4">
            <a:extLst>
              <a:ext uri="{FF2B5EF4-FFF2-40B4-BE49-F238E27FC236}">
                <a16:creationId xmlns:a16="http://schemas.microsoft.com/office/drawing/2014/main" id="{2FB7A594-6301-4D69-BA6F-FA394B642A0E}"/>
              </a:ext>
            </a:extLst>
          </p:cNvPr>
          <p:cNvSpPr>
            <a:spLocks noGrp="1"/>
          </p:cNvSpPr>
          <p:nvPr>
            <p:ph type="ftr" sz="quarter" idx="3"/>
          </p:nvPr>
        </p:nvSpPr>
        <p:spPr>
          <a:xfrm>
            <a:off x="606645" y="6493956"/>
            <a:ext cx="6177332" cy="365125"/>
          </a:xfrm>
          <a:prstGeom prst="rect">
            <a:avLst/>
          </a:prstGeom>
        </p:spPr>
        <p:txBody>
          <a:bodyPr vert="horz" lIns="91440" tIns="45720" rIns="91440" bIns="45720" rtlCol="0" anchor="ctr"/>
          <a:lstStyle>
            <a:lvl1pPr algn="l">
              <a:defRPr sz="1200">
                <a:solidFill>
                  <a:schemeClr val="bg1"/>
                </a:solidFill>
              </a:defRPr>
            </a:lvl1pPr>
          </a:lstStyle>
          <a:p>
            <a:pPr defTabSz="914400" eaLnBrk="0" fontAlgn="base" hangingPunct="0">
              <a:spcBef>
                <a:spcPct val="0"/>
              </a:spcBef>
              <a:spcAft>
                <a:spcPct val="0"/>
              </a:spcAft>
              <a:defRPr/>
            </a:pPr>
            <a:r>
              <a:rPr lang="fr-FR" sz="800">
                <a:latin typeface="Arial"/>
                <a:ea typeface="ＭＳ Ｐゴシック" charset="0"/>
                <a:cs typeface="Arial"/>
              </a:rPr>
              <a:t>© Copyrights Public Sourcing - Abeille avocats - Document confidentiel  toute copie ou diffusion interdite sans autorisation</a:t>
            </a:r>
            <a:endParaRPr lang="fr-FR" sz="800" dirty="0">
              <a:latin typeface="Arial"/>
              <a:ea typeface="ＭＳ Ｐゴシック" charset="0"/>
              <a:cs typeface="Arial"/>
            </a:endParaRPr>
          </a:p>
        </p:txBody>
      </p:sp>
      <p:sp>
        <p:nvSpPr>
          <p:cNvPr id="6" name="Espace réservé du numéro de diapositive 5">
            <a:extLst>
              <a:ext uri="{FF2B5EF4-FFF2-40B4-BE49-F238E27FC236}">
                <a16:creationId xmlns:a16="http://schemas.microsoft.com/office/drawing/2014/main" id="{3961D523-9BAA-4E82-89D6-90613DF82908}"/>
              </a:ext>
            </a:extLst>
          </p:cNvPr>
          <p:cNvSpPr>
            <a:spLocks noGrp="1"/>
          </p:cNvSpPr>
          <p:nvPr>
            <p:ph type="sldNum" sz="quarter" idx="4"/>
          </p:nvPr>
        </p:nvSpPr>
        <p:spPr>
          <a:xfrm>
            <a:off x="6893595" y="6529158"/>
            <a:ext cx="2057400" cy="365125"/>
          </a:xfrm>
          <a:prstGeom prst="rect">
            <a:avLst/>
          </a:prstGeom>
        </p:spPr>
        <p:txBody>
          <a:bodyPr vert="horz" lIns="91440" tIns="45720" rIns="91440" bIns="45720" rtlCol="0" anchor="ctr"/>
          <a:lstStyle>
            <a:lvl1pPr algn="r">
              <a:defRPr sz="1600" b="1">
                <a:solidFill>
                  <a:srgbClr val="C8D200"/>
                </a:solidFill>
              </a:defRPr>
            </a:lvl1pPr>
          </a:lstStyle>
          <a:p>
            <a:fld id="{FC350B7C-DAA4-4E7C-B8FC-66EDA3783981}" type="slidenum">
              <a:rPr lang="fr-FR" smtClean="0"/>
              <a:pPr/>
              <a:t>‹N°›</a:t>
            </a:fld>
            <a:endParaRPr lang="fr-FR" dirty="0"/>
          </a:p>
        </p:txBody>
      </p:sp>
      <p:sp>
        <p:nvSpPr>
          <p:cNvPr id="7" name="Rectangle 6">
            <a:extLst>
              <a:ext uri="{FF2B5EF4-FFF2-40B4-BE49-F238E27FC236}">
                <a16:creationId xmlns:a16="http://schemas.microsoft.com/office/drawing/2014/main" id="{2A1236A3-F6EF-4325-8C79-E1E97F8C6DFF}"/>
              </a:ext>
            </a:extLst>
          </p:cNvPr>
          <p:cNvSpPr/>
          <p:nvPr userDrawn="1"/>
        </p:nvSpPr>
        <p:spPr>
          <a:xfrm>
            <a:off x="5603859" y="0"/>
            <a:ext cx="2770361" cy="259566"/>
          </a:xfrm>
          <a:prstGeom prst="rect">
            <a:avLst/>
          </a:prstGeom>
          <a:solidFill>
            <a:srgbClr val="C9D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rgbClr val="020647"/>
                </a:solidFill>
              </a:rPr>
              <a:t>www.publicsourcing.fr</a:t>
            </a:r>
          </a:p>
        </p:txBody>
      </p:sp>
      <p:pic>
        <p:nvPicPr>
          <p:cNvPr id="8" name="Picture 4" descr="Public Sourcing - Aix-en-Provence">
            <a:extLst>
              <a:ext uri="{FF2B5EF4-FFF2-40B4-BE49-F238E27FC236}">
                <a16:creationId xmlns:a16="http://schemas.microsoft.com/office/drawing/2014/main" id="{308B4D8B-0EA7-4CAF-93B4-C679EB28B7E9}"/>
              </a:ext>
            </a:extLst>
          </p:cNvPr>
          <p:cNvPicPr>
            <a:picLocks noChangeAspect="1" noChangeArrowheads="1"/>
          </p:cNvPicPr>
          <p:nvPr userDrawn="1"/>
        </p:nvPicPr>
        <p:blipFill rotWithShape="1">
          <a:blip r:embed="rId14" cstate="hqprint">
            <a:extLst>
              <a:ext uri="{28A0092B-C50C-407E-A947-70E740481C1C}">
                <a14:useLocalDpi xmlns:a14="http://schemas.microsoft.com/office/drawing/2010/main" val="0"/>
              </a:ext>
            </a:extLst>
          </a:blip>
          <a:srcRect l="1" r="65615"/>
          <a:stretch/>
        </p:blipFill>
        <p:spPr bwMode="auto">
          <a:xfrm>
            <a:off x="159124" y="6492875"/>
            <a:ext cx="313986" cy="365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1032395"/>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microsoft.com/office/2007/relationships/hdphoto" Target="../media/hdphoto2.wdp"/><Relationship Id="rId7" Type="http://schemas.openxmlformats.org/officeDocument/2006/relationships/image" Target="../media/image18.jpeg"/><Relationship Id="rId12" Type="http://schemas.openxmlformats.org/officeDocument/2006/relationships/image" Target="../media/image23.png"/><Relationship Id="rId2" Type="http://schemas.openxmlformats.org/officeDocument/2006/relationships/image" Target="../media/image14.png"/><Relationship Id="rId16" Type="http://schemas.openxmlformats.org/officeDocument/2006/relationships/image" Target="../media/image27.png"/><Relationship Id="rId1" Type="http://schemas.openxmlformats.org/officeDocument/2006/relationships/slideLayout" Target="../slideLayouts/slideLayout3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15.jpeg"/><Relationship Id="rId9" Type="http://schemas.openxmlformats.org/officeDocument/2006/relationships/image" Target="../media/image20.jpeg"/><Relationship Id="rId1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32.xml"/><Relationship Id="rId4" Type="http://schemas.openxmlformats.org/officeDocument/2006/relationships/image" Target="../media/image9.svg"/></Relationships>
</file>

<file path=ppt/slides/_rels/slide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32.xml"/><Relationship Id="rId4" Type="http://schemas.openxmlformats.org/officeDocument/2006/relationships/image" Target="../media/image9.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microsoft.com/office/2018/10/relationships/comments" Target="../comments/modernComment_608_FE7801A9.xml"/><Relationship Id="rId1" Type="http://schemas.openxmlformats.org/officeDocument/2006/relationships/slideLayout" Target="../slideLayouts/slideLayout32.xml"/><Relationship Id="rId5" Type="http://schemas.openxmlformats.org/officeDocument/2006/relationships/image" Target="../media/image37.png"/><Relationship Id="rId4" Type="http://schemas.openxmlformats.org/officeDocument/2006/relationships/image" Target="../media/image36.png"/></Relationships>
</file>

<file path=ppt/slides/_rels/slide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32.xml"/><Relationship Id="rId4" Type="http://schemas.openxmlformats.org/officeDocument/2006/relationships/image" Target="../media/image4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6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8/10/relationships/comments" Target="../comments/modernComment_5FA_7D3A07DA.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32.xml"/><Relationship Id="rId4" Type="http://schemas.openxmlformats.org/officeDocument/2006/relationships/image" Target="../media/image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AD95FAC-D50A-4015-920B-21FCD581629D}"/>
              </a:ext>
            </a:extLst>
          </p:cNvPr>
          <p:cNvSpPr/>
          <p:nvPr/>
        </p:nvSpPr>
        <p:spPr>
          <a:xfrm>
            <a:off x="0" y="4672668"/>
            <a:ext cx="9144000" cy="982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 name="Titre 1">
            <a:extLst>
              <a:ext uri="{FF2B5EF4-FFF2-40B4-BE49-F238E27FC236}">
                <a16:creationId xmlns:a16="http://schemas.microsoft.com/office/drawing/2014/main" id="{649EFF32-A03A-4079-B861-0FF7E7C0EAAC}"/>
              </a:ext>
            </a:extLst>
          </p:cNvPr>
          <p:cNvSpPr>
            <a:spLocks noGrp="1"/>
          </p:cNvSpPr>
          <p:nvPr>
            <p:ph type="ctrTitle"/>
          </p:nvPr>
        </p:nvSpPr>
        <p:spPr>
          <a:xfrm>
            <a:off x="621792" y="1728627"/>
            <a:ext cx="4974336" cy="1876869"/>
          </a:xfrm>
        </p:spPr>
        <p:txBody>
          <a:bodyPr anchor="t"/>
          <a:lstStyle/>
          <a:p>
            <a:pPr algn="l"/>
            <a:r>
              <a:rPr lang="fr-FR" sz="3600" b="1" dirty="0">
                <a:solidFill>
                  <a:srgbClr val="C8D200"/>
                </a:solidFill>
                <a:latin typeface="+mn-lt"/>
              </a:rPr>
              <a:t>Legal Data Analytics</a:t>
            </a:r>
            <a:br>
              <a:rPr lang="fr-FR" sz="3600" b="1" dirty="0">
                <a:solidFill>
                  <a:srgbClr val="C8D200"/>
                </a:solidFill>
                <a:latin typeface="+mn-lt"/>
              </a:rPr>
            </a:br>
            <a:r>
              <a:rPr lang="fr-FR" sz="2800" b="1" dirty="0">
                <a:solidFill>
                  <a:schemeClr val="bg1"/>
                </a:solidFill>
                <a:latin typeface="+mn-lt"/>
              </a:rPr>
              <a:t>La détection des pratiques anormales dans les marchés publics</a:t>
            </a:r>
            <a:br>
              <a:rPr lang="fr-FR" sz="2800" b="1" dirty="0">
                <a:solidFill>
                  <a:schemeClr val="bg1"/>
                </a:solidFill>
                <a:latin typeface="+mn-lt"/>
              </a:rPr>
            </a:br>
            <a:br>
              <a:rPr lang="fr-FR" sz="2800" b="1" dirty="0">
                <a:solidFill>
                  <a:schemeClr val="bg1"/>
                </a:solidFill>
                <a:latin typeface="+mn-lt"/>
              </a:rPr>
            </a:br>
            <a:endParaRPr lang="fr-FR" sz="1800" dirty="0">
              <a:solidFill>
                <a:schemeClr val="bg1"/>
              </a:solidFill>
              <a:latin typeface="+mn-lt"/>
            </a:endParaRPr>
          </a:p>
        </p:txBody>
      </p:sp>
      <p:pic>
        <p:nvPicPr>
          <p:cNvPr id="1026" name="Picture 2">
            <a:extLst>
              <a:ext uri="{FF2B5EF4-FFF2-40B4-BE49-F238E27FC236}">
                <a16:creationId xmlns:a16="http://schemas.microsoft.com/office/drawing/2014/main" id="{41FBA258-A94B-F700-5738-0246D60AD3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7920" y="4672668"/>
            <a:ext cx="1904602" cy="9969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37324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au 5">
            <a:extLst>
              <a:ext uri="{FF2B5EF4-FFF2-40B4-BE49-F238E27FC236}">
                <a16:creationId xmlns:a16="http://schemas.microsoft.com/office/drawing/2014/main" id="{ECA0EDB5-026C-4C99-84BF-CB3A654C5070}"/>
              </a:ext>
            </a:extLst>
          </p:cNvPr>
          <p:cNvGraphicFramePr>
            <a:graphicFrameLocks noGrp="1"/>
          </p:cNvGraphicFramePr>
          <p:nvPr>
            <p:extLst>
              <p:ext uri="{D42A27DB-BD31-4B8C-83A1-F6EECF244321}">
                <p14:modId xmlns:p14="http://schemas.microsoft.com/office/powerpoint/2010/main" val="1059417166"/>
              </p:ext>
            </p:extLst>
          </p:nvPr>
        </p:nvGraphicFramePr>
        <p:xfrm>
          <a:off x="894727" y="1216215"/>
          <a:ext cx="3811047" cy="3840480"/>
        </p:xfrm>
        <a:graphic>
          <a:graphicData uri="http://schemas.openxmlformats.org/drawingml/2006/table">
            <a:tbl>
              <a:tblPr firstRow="1" bandRow="1">
                <a:tableStyleId>{2D5ABB26-0587-4C30-8999-92F81FD0307C}</a:tableStyleId>
              </a:tblPr>
              <a:tblGrid>
                <a:gridCol w="3811047">
                  <a:extLst>
                    <a:ext uri="{9D8B030D-6E8A-4147-A177-3AD203B41FA5}">
                      <a16:colId xmlns:a16="http://schemas.microsoft.com/office/drawing/2014/main" val="20000"/>
                    </a:ext>
                  </a:extLst>
                </a:gridCol>
              </a:tblGrid>
              <a:tr h="252963">
                <a:tc>
                  <a:txBody>
                    <a:bodyPr/>
                    <a:lstStyle/>
                    <a:p>
                      <a:pPr algn="l"/>
                      <a:r>
                        <a:rPr lang="fr-FR" sz="1800" b="1" u="none" cap="small" dirty="0">
                          <a:solidFill>
                            <a:srgbClr val="020647"/>
                          </a:solidFill>
                          <a:latin typeface="+mn-lt"/>
                          <a:cs typeface="Arial" pitchFamily="34" charset="0"/>
                        </a:rPr>
                        <a:t>Importation des modules et ouverture du fichier</a:t>
                      </a:r>
                    </a:p>
                  </a:txBody>
                  <a:tcPr anchor="ctr">
                    <a:noFill/>
                  </a:tcPr>
                </a:tc>
                <a:extLst>
                  <a:ext uri="{0D108BD9-81ED-4DB2-BD59-A6C34878D82A}">
                    <a16:rowId xmlns:a16="http://schemas.microsoft.com/office/drawing/2014/main" val="1655981766"/>
                  </a:ext>
                </a:extLst>
              </a:tr>
              <a:tr h="146258">
                <a:tc>
                  <a:txBody>
                    <a:bodyPr/>
                    <a:lstStyle/>
                    <a:p>
                      <a:pPr algn="l"/>
                      <a:r>
                        <a:rPr lang="fr-FR" sz="1400" b="1" dirty="0">
                          <a:solidFill>
                            <a:srgbClr val="C8D200"/>
                          </a:solidFill>
                        </a:rPr>
                        <a:t>Objectifs </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0000"/>
                  </a:ext>
                </a:extLst>
              </a:tr>
              <a:tr h="336393">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Disposer des outils pour analyser les données </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Ouvrir le fichier dans Python</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fr-FR" sz="900" b="0" i="1" u="none" baseline="0" dirty="0">
                        <a:solidFill>
                          <a:schemeClr val="tx1"/>
                        </a:solidFill>
                      </a:endParaRPr>
                    </a:p>
                  </a:txBody>
                  <a:tcPr anchor="ctr">
                    <a:noFill/>
                  </a:tcPr>
                </a:tc>
                <a:extLst>
                  <a:ext uri="{0D108BD9-81ED-4DB2-BD59-A6C34878D82A}">
                    <a16:rowId xmlns:a16="http://schemas.microsoft.com/office/drawing/2014/main" val="3820849702"/>
                  </a:ext>
                </a:extLst>
              </a:tr>
              <a:tr h="146258">
                <a:tc>
                  <a:txBody>
                    <a:bodyPr/>
                    <a:lstStyle/>
                    <a:p>
                      <a:pPr algn="l"/>
                      <a:r>
                        <a:rPr lang="fr-FR" sz="1400" b="1" dirty="0">
                          <a:solidFill>
                            <a:srgbClr val="C8D200"/>
                          </a:solidFill>
                        </a:rPr>
                        <a:t>Déroulé</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630079212"/>
                  </a:ext>
                </a:extLst>
              </a:tr>
              <a:tr h="1067682">
                <a:tc>
                  <a:txBody>
                    <a:bodyPr/>
                    <a:lstStyle/>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Importation des modules permettant de lire le fichier et d’exploiter les données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Via Python, nous nous déplaçons jusqu’à l’endroit de l’ordinateur au sein duquel est situé le fichier d’étude pour l’ouvrir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ouvrons le fichier .csv de telle sorte à pouvoir lire l’ensemble des données présentes en son sein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remplaçons toutes les cellules ne comportant pas de données par un espace pour pouvoir comparer toutes les cellules entre elles. </a:t>
                      </a:r>
                    </a:p>
                    <a:p>
                      <a:pPr marL="171450" indent="-171450" algn="just">
                        <a:buFont typeface="Arial" panose="020B0604020202020204" pitchFamily="34" charset="0"/>
                        <a:buChar char="•"/>
                      </a:pPr>
                      <a:endParaRPr lang="fr-FR" sz="900" b="0" i="0" baseline="0" dirty="0">
                        <a:solidFill>
                          <a:schemeClr val="tx1"/>
                        </a:solidFill>
                        <a:latin typeface="+mn-lt"/>
                        <a:cs typeface="Arial" pitchFamily="34" charset="0"/>
                      </a:endParaRPr>
                    </a:p>
                  </a:txBody>
                  <a:tcPr anchor="ctr">
                    <a:noFill/>
                  </a:tcPr>
                </a:tc>
                <a:extLst>
                  <a:ext uri="{0D108BD9-81ED-4DB2-BD59-A6C34878D82A}">
                    <a16:rowId xmlns:a16="http://schemas.microsoft.com/office/drawing/2014/main" val="10001"/>
                  </a:ext>
                </a:extLst>
              </a:tr>
            </a:tbl>
          </a:graphicData>
        </a:graphic>
      </p:graphicFrame>
      <p:sp>
        <p:nvSpPr>
          <p:cNvPr id="4" name="Espace réservé du numéro de diapositive 3">
            <a:extLst>
              <a:ext uri="{FF2B5EF4-FFF2-40B4-BE49-F238E27FC236}">
                <a16:creationId xmlns:a16="http://schemas.microsoft.com/office/drawing/2014/main" id="{BBF075A6-93DB-45EB-B54D-BE6E6870659B}"/>
              </a:ext>
            </a:extLst>
          </p:cNvPr>
          <p:cNvSpPr>
            <a:spLocks noGrp="1"/>
          </p:cNvSpPr>
          <p:nvPr>
            <p:ph type="sldNum" sz="quarter" idx="12"/>
          </p:nvPr>
        </p:nvSpPr>
        <p:spPr/>
        <p:txBody>
          <a:bodyPr/>
          <a:lstStyle/>
          <a:p>
            <a:fld id="{FC350B7C-DAA4-4E7C-B8FC-66EDA3783981}" type="slidenum">
              <a:rPr lang="fr-FR" smtClean="0"/>
              <a:t>10</a:t>
            </a:fld>
            <a:endParaRPr lang="fr-FR"/>
          </a:p>
        </p:txBody>
      </p:sp>
      <p:graphicFrame>
        <p:nvGraphicFramePr>
          <p:cNvPr id="8" name="Tableau 2">
            <a:extLst>
              <a:ext uri="{FF2B5EF4-FFF2-40B4-BE49-F238E27FC236}">
                <a16:creationId xmlns:a16="http://schemas.microsoft.com/office/drawing/2014/main" id="{34DA3C97-0F73-4F4A-BA40-9864409F83CE}"/>
              </a:ext>
            </a:extLst>
          </p:cNvPr>
          <p:cNvGraphicFramePr>
            <a:graphicFrameLocks noGrp="1"/>
          </p:cNvGraphicFramePr>
          <p:nvPr/>
        </p:nvGraphicFramePr>
        <p:xfrm>
          <a:off x="468312" y="1035473"/>
          <a:ext cx="426415" cy="361484"/>
        </p:xfrm>
        <a:graphic>
          <a:graphicData uri="http://schemas.openxmlformats.org/drawingml/2006/table">
            <a:tbl>
              <a:tblPr firstRow="1" bandRow="1">
                <a:tableStyleId>{2D5ABB26-0587-4C30-8999-92F81FD0307C}</a:tableStyleId>
              </a:tblPr>
              <a:tblGrid>
                <a:gridCol w="426415">
                  <a:extLst>
                    <a:ext uri="{9D8B030D-6E8A-4147-A177-3AD203B41FA5}">
                      <a16:colId xmlns:a16="http://schemas.microsoft.com/office/drawing/2014/main" val="594660824"/>
                    </a:ext>
                  </a:extLst>
                </a:gridCol>
              </a:tblGrid>
              <a:tr h="361484">
                <a:tc>
                  <a:txBody>
                    <a:bodyPr/>
                    <a:lstStyle/>
                    <a:p>
                      <a:pPr algn="ctr"/>
                      <a:r>
                        <a:rPr lang="fr-FR" sz="1400" b="1" dirty="0">
                          <a:solidFill>
                            <a:schemeClr val="bg1"/>
                          </a:solidFill>
                        </a:rPr>
                        <a:t>1</a:t>
                      </a:r>
                    </a:p>
                  </a:txBody>
                  <a:tcPr anchor="ctr">
                    <a:solidFill>
                      <a:schemeClr val="bg1">
                        <a:lumMod val="85000"/>
                      </a:schemeClr>
                    </a:solidFill>
                  </a:tcPr>
                </a:tc>
                <a:extLst>
                  <a:ext uri="{0D108BD9-81ED-4DB2-BD59-A6C34878D82A}">
                    <a16:rowId xmlns:a16="http://schemas.microsoft.com/office/drawing/2014/main" val="2607717636"/>
                  </a:ext>
                </a:extLst>
              </a:tr>
            </a:tbl>
          </a:graphicData>
        </a:graphic>
      </p:graphicFrame>
      <p:sp>
        <p:nvSpPr>
          <p:cNvPr id="10" name="ZoneTexte 9">
            <a:extLst>
              <a:ext uri="{FF2B5EF4-FFF2-40B4-BE49-F238E27FC236}">
                <a16:creationId xmlns:a16="http://schemas.microsoft.com/office/drawing/2014/main" id="{A3F3762F-FDB2-4131-941E-434DA8EAB4DA}"/>
              </a:ext>
            </a:extLst>
          </p:cNvPr>
          <p:cNvSpPr txBox="1"/>
          <p:nvPr/>
        </p:nvSpPr>
        <p:spPr>
          <a:xfrm>
            <a:off x="468312" y="52070"/>
            <a:ext cx="4909756" cy="369332"/>
          </a:xfrm>
          <a:prstGeom prst="rect">
            <a:avLst/>
          </a:prstGeom>
          <a:noFill/>
        </p:spPr>
        <p:txBody>
          <a:bodyPr wrap="square" rtlCol="0">
            <a:spAutoFit/>
          </a:bodyPr>
          <a:lstStyle/>
          <a:p>
            <a:r>
              <a:rPr lang="fr-FR" b="1" dirty="0">
                <a:solidFill>
                  <a:srgbClr val="020647"/>
                </a:solidFill>
              </a:rPr>
              <a:t>Les délais réglementaires symboliques</a:t>
            </a:r>
          </a:p>
        </p:txBody>
      </p:sp>
      <p:graphicFrame>
        <p:nvGraphicFramePr>
          <p:cNvPr id="9" name="Tableau 8">
            <a:extLst>
              <a:ext uri="{FF2B5EF4-FFF2-40B4-BE49-F238E27FC236}">
                <a16:creationId xmlns:a16="http://schemas.microsoft.com/office/drawing/2014/main" id="{AAFBB153-9B3C-4C8D-9321-302C1C15DE49}"/>
              </a:ext>
            </a:extLst>
          </p:cNvPr>
          <p:cNvGraphicFramePr>
            <a:graphicFrameLocks noGrp="1"/>
          </p:cNvGraphicFramePr>
          <p:nvPr>
            <p:extLst>
              <p:ext uri="{D42A27DB-BD31-4B8C-83A1-F6EECF244321}">
                <p14:modId xmlns:p14="http://schemas.microsoft.com/office/powerpoint/2010/main" val="2965415516"/>
              </p:ext>
            </p:extLst>
          </p:nvPr>
        </p:nvGraphicFramePr>
        <p:xfrm>
          <a:off x="5145297" y="1159312"/>
          <a:ext cx="3998703" cy="5179805"/>
        </p:xfrm>
        <a:graphic>
          <a:graphicData uri="http://schemas.openxmlformats.org/drawingml/2006/table">
            <a:tbl>
              <a:tblPr firstRow="1" bandRow="1">
                <a:tableStyleId>{2D5ABB26-0587-4C30-8999-92F81FD0307C}</a:tableStyleId>
              </a:tblPr>
              <a:tblGrid>
                <a:gridCol w="3998703">
                  <a:extLst>
                    <a:ext uri="{9D8B030D-6E8A-4147-A177-3AD203B41FA5}">
                      <a16:colId xmlns:a16="http://schemas.microsoft.com/office/drawing/2014/main" val="20000"/>
                    </a:ext>
                  </a:extLst>
                </a:gridCol>
              </a:tblGrid>
              <a:tr h="655671">
                <a:tc>
                  <a:txBody>
                    <a:bodyPr/>
                    <a:lstStyle/>
                    <a:p>
                      <a:pPr algn="l"/>
                      <a:r>
                        <a:rPr lang="fr-FR" sz="1400" b="1" dirty="0">
                          <a:solidFill>
                            <a:schemeClr val="tx1"/>
                          </a:solidFill>
                          <a:latin typeface="+mn-lt"/>
                          <a:cs typeface="Arial" pitchFamily="34" charset="0"/>
                        </a:rPr>
                        <a:t>Notre Code</a:t>
                      </a:r>
                    </a:p>
                  </a:txBody>
                  <a:tcPr anchor="ctr">
                    <a:solidFill>
                      <a:schemeClr val="bg2"/>
                    </a:solidFill>
                  </a:tcPr>
                </a:tc>
                <a:extLst>
                  <a:ext uri="{0D108BD9-81ED-4DB2-BD59-A6C34878D82A}">
                    <a16:rowId xmlns:a16="http://schemas.microsoft.com/office/drawing/2014/main" val="1655981766"/>
                  </a:ext>
                </a:extLst>
              </a:tr>
              <a:tr h="2262067">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725153332"/>
                  </a:ext>
                </a:extLst>
              </a:tr>
              <a:tr h="2262067">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4109716985"/>
                  </a:ext>
                </a:extLst>
              </a:tr>
            </a:tbl>
          </a:graphicData>
        </a:graphic>
      </p:graphicFrame>
      <p:pic>
        <p:nvPicPr>
          <p:cNvPr id="2" name="Image 1">
            <a:extLst>
              <a:ext uri="{FF2B5EF4-FFF2-40B4-BE49-F238E27FC236}">
                <a16:creationId xmlns:a16="http://schemas.microsoft.com/office/drawing/2014/main" id="{10F40062-5108-EA08-3E9F-6DC727125E28}"/>
              </a:ext>
            </a:extLst>
          </p:cNvPr>
          <p:cNvPicPr>
            <a:picLocks noChangeAspect="1"/>
          </p:cNvPicPr>
          <p:nvPr/>
        </p:nvPicPr>
        <p:blipFill>
          <a:blip r:embed="rId2"/>
          <a:stretch>
            <a:fillRect/>
          </a:stretch>
        </p:blipFill>
        <p:spPr>
          <a:xfrm>
            <a:off x="5486741" y="2562540"/>
            <a:ext cx="3464254" cy="2373347"/>
          </a:xfrm>
          <a:prstGeom prst="rect">
            <a:avLst/>
          </a:prstGeom>
        </p:spPr>
      </p:pic>
    </p:spTree>
    <p:extLst>
      <p:ext uri="{BB962C8B-B14F-4D97-AF65-F5344CB8AC3E}">
        <p14:creationId xmlns:p14="http://schemas.microsoft.com/office/powerpoint/2010/main" val="66804372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au 5">
            <a:extLst>
              <a:ext uri="{FF2B5EF4-FFF2-40B4-BE49-F238E27FC236}">
                <a16:creationId xmlns:a16="http://schemas.microsoft.com/office/drawing/2014/main" id="{ECA0EDB5-026C-4C99-84BF-CB3A654C5070}"/>
              </a:ext>
            </a:extLst>
          </p:cNvPr>
          <p:cNvGraphicFramePr>
            <a:graphicFrameLocks noGrp="1"/>
          </p:cNvGraphicFramePr>
          <p:nvPr>
            <p:extLst>
              <p:ext uri="{D42A27DB-BD31-4B8C-83A1-F6EECF244321}">
                <p14:modId xmlns:p14="http://schemas.microsoft.com/office/powerpoint/2010/main" val="676081721"/>
              </p:ext>
            </p:extLst>
          </p:nvPr>
        </p:nvGraphicFramePr>
        <p:xfrm>
          <a:off x="894727" y="1216215"/>
          <a:ext cx="7083664" cy="2971800"/>
        </p:xfrm>
        <a:graphic>
          <a:graphicData uri="http://schemas.openxmlformats.org/drawingml/2006/table">
            <a:tbl>
              <a:tblPr firstRow="1" bandRow="1">
                <a:tableStyleId>{2D5ABB26-0587-4C30-8999-92F81FD0307C}</a:tableStyleId>
              </a:tblPr>
              <a:tblGrid>
                <a:gridCol w="7083664">
                  <a:extLst>
                    <a:ext uri="{9D8B030D-6E8A-4147-A177-3AD203B41FA5}">
                      <a16:colId xmlns:a16="http://schemas.microsoft.com/office/drawing/2014/main" val="20000"/>
                    </a:ext>
                  </a:extLst>
                </a:gridCol>
              </a:tblGrid>
              <a:tr h="252963">
                <a:tc>
                  <a:txBody>
                    <a:bodyPr/>
                    <a:lstStyle/>
                    <a:p>
                      <a:pPr algn="l"/>
                      <a:r>
                        <a:rPr lang="fr-FR" sz="1800" b="1" u="none" cap="small" dirty="0">
                          <a:solidFill>
                            <a:srgbClr val="020647"/>
                          </a:solidFill>
                          <a:latin typeface="+mn-lt"/>
                          <a:cs typeface="Arial" pitchFamily="34" charset="0"/>
                        </a:rPr>
                        <a:t>Identifier la durée de publicité de tous les marchés publics dans le fichier</a:t>
                      </a:r>
                    </a:p>
                  </a:txBody>
                  <a:tcPr anchor="ctr">
                    <a:noFill/>
                  </a:tcPr>
                </a:tc>
                <a:extLst>
                  <a:ext uri="{0D108BD9-81ED-4DB2-BD59-A6C34878D82A}">
                    <a16:rowId xmlns:a16="http://schemas.microsoft.com/office/drawing/2014/main" val="1655981766"/>
                  </a:ext>
                </a:extLst>
              </a:tr>
              <a:tr h="146258">
                <a:tc>
                  <a:txBody>
                    <a:bodyPr/>
                    <a:lstStyle/>
                    <a:p>
                      <a:pPr algn="l"/>
                      <a:r>
                        <a:rPr lang="fr-FR" sz="1400" b="1" dirty="0">
                          <a:solidFill>
                            <a:srgbClr val="C8D200"/>
                          </a:solidFill>
                        </a:rPr>
                        <a:t>Objectifs </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0000"/>
                  </a:ext>
                </a:extLst>
              </a:tr>
              <a:tr h="336393">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Pouvoir identifier la durée pendant laquelle le marché public a été publié sur la plateforme électronique</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Faire apparaitre cette nouvelle donnée dans une colonne à part entière</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Identifier tous les marchés dont la durée de publicité a été inférieure à 10 jours</a:t>
                      </a:r>
                      <a:endParaRPr lang="fr-FR" sz="1050" b="0" i="1" u="none" baseline="0" dirty="0">
                        <a:solidFill>
                          <a:schemeClr val="tx1"/>
                        </a:solidFill>
                      </a:endParaRPr>
                    </a:p>
                  </a:txBody>
                  <a:tcPr anchor="ctr">
                    <a:noFill/>
                  </a:tcPr>
                </a:tc>
                <a:extLst>
                  <a:ext uri="{0D108BD9-81ED-4DB2-BD59-A6C34878D82A}">
                    <a16:rowId xmlns:a16="http://schemas.microsoft.com/office/drawing/2014/main" val="3820849702"/>
                  </a:ext>
                </a:extLst>
              </a:tr>
              <a:tr h="146258">
                <a:tc>
                  <a:txBody>
                    <a:bodyPr/>
                    <a:lstStyle/>
                    <a:p>
                      <a:pPr algn="l"/>
                      <a:r>
                        <a:rPr lang="fr-FR" sz="1400" b="1" dirty="0">
                          <a:solidFill>
                            <a:srgbClr val="C8D200"/>
                          </a:solidFill>
                        </a:rPr>
                        <a:t>Déroulé</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630079212"/>
                  </a:ext>
                </a:extLst>
              </a:tr>
              <a:tr h="1067682">
                <a:tc>
                  <a:txBody>
                    <a:bodyPr/>
                    <a:lstStyle/>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convertissons les données de date de parution et de date de fin de diffusion du marché en objet « </a:t>
                      </a:r>
                      <a:r>
                        <a:rPr lang="fr-FR" sz="1000" b="0" i="0" baseline="0" dirty="0" err="1">
                          <a:solidFill>
                            <a:schemeClr val="tx1"/>
                          </a:solidFill>
                          <a:latin typeface="+mn-lt"/>
                          <a:cs typeface="Arial" pitchFamily="34" charset="0"/>
                        </a:rPr>
                        <a:t>datetime</a:t>
                      </a:r>
                      <a:r>
                        <a:rPr lang="fr-FR" sz="1000" b="0" i="0" baseline="0" dirty="0">
                          <a:solidFill>
                            <a:schemeClr val="tx1"/>
                          </a:solidFill>
                          <a:latin typeface="+mn-lt"/>
                          <a:cs typeface="Arial" pitchFamily="34" charset="0"/>
                        </a:rPr>
                        <a:t> »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créons une colonne vierge dans notre fichier .csv intitulée « différence » qui contiendra la durée de publicité du marché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créons un nouveau fichier .csv intitulé « Suspect » qui comprendra tous les marchés dont la durée de publicité est inférieure à 10 jours</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enregistrons ce fichier .csv au format </a:t>
                      </a:r>
                      <a:r>
                        <a:rPr lang="fr-FR" sz="1000" b="0" i="0" baseline="0" dirty="0" err="1">
                          <a:solidFill>
                            <a:schemeClr val="tx1"/>
                          </a:solidFill>
                          <a:latin typeface="+mn-lt"/>
                          <a:cs typeface="Arial" pitchFamily="34" charset="0"/>
                        </a:rPr>
                        <a:t>excel</a:t>
                      </a:r>
                      <a:r>
                        <a:rPr lang="fr-FR" sz="1000" b="0" i="0" baseline="0" dirty="0">
                          <a:solidFill>
                            <a:schemeClr val="tx1"/>
                          </a:solidFill>
                          <a:latin typeface="+mn-lt"/>
                          <a:cs typeface="Arial" pitchFamily="34" charset="0"/>
                        </a:rPr>
                        <a:t> pour pouvoir le diffuser, si besoin, à d’autres services ou d’autres collaborateurs</a:t>
                      </a:r>
                    </a:p>
                    <a:p>
                      <a:pPr marL="171450" indent="-171450" algn="just">
                        <a:buFont typeface="Arial" panose="020B0604020202020204" pitchFamily="34" charset="0"/>
                        <a:buChar char="•"/>
                      </a:pPr>
                      <a:endParaRPr lang="fr-FR" sz="900" b="0" i="0" baseline="0" dirty="0">
                        <a:solidFill>
                          <a:schemeClr val="tx1"/>
                        </a:solidFill>
                        <a:latin typeface="+mn-lt"/>
                        <a:cs typeface="Arial" pitchFamily="34" charset="0"/>
                      </a:endParaRPr>
                    </a:p>
                  </a:txBody>
                  <a:tcPr anchor="ctr">
                    <a:noFill/>
                  </a:tcPr>
                </a:tc>
                <a:extLst>
                  <a:ext uri="{0D108BD9-81ED-4DB2-BD59-A6C34878D82A}">
                    <a16:rowId xmlns:a16="http://schemas.microsoft.com/office/drawing/2014/main" val="10001"/>
                  </a:ext>
                </a:extLst>
              </a:tr>
            </a:tbl>
          </a:graphicData>
        </a:graphic>
      </p:graphicFrame>
      <p:sp>
        <p:nvSpPr>
          <p:cNvPr id="4" name="Espace réservé du numéro de diapositive 3">
            <a:extLst>
              <a:ext uri="{FF2B5EF4-FFF2-40B4-BE49-F238E27FC236}">
                <a16:creationId xmlns:a16="http://schemas.microsoft.com/office/drawing/2014/main" id="{BBF075A6-93DB-45EB-B54D-BE6E6870659B}"/>
              </a:ext>
            </a:extLst>
          </p:cNvPr>
          <p:cNvSpPr>
            <a:spLocks noGrp="1"/>
          </p:cNvSpPr>
          <p:nvPr>
            <p:ph type="sldNum" sz="quarter" idx="12"/>
          </p:nvPr>
        </p:nvSpPr>
        <p:spPr/>
        <p:txBody>
          <a:bodyPr/>
          <a:lstStyle/>
          <a:p>
            <a:fld id="{FC350B7C-DAA4-4E7C-B8FC-66EDA3783981}" type="slidenum">
              <a:rPr lang="fr-FR" smtClean="0"/>
              <a:t>11</a:t>
            </a:fld>
            <a:endParaRPr lang="fr-FR"/>
          </a:p>
        </p:txBody>
      </p:sp>
      <p:graphicFrame>
        <p:nvGraphicFramePr>
          <p:cNvPr id="8" name="Tableau 2">
            <a:extLst>
              <a:ext uri="{FF2B5EF4-FFF2-40B4-BE49-F238E27FC236}">
                <a16:creationId xmlns:a16="http://schemas.microsoft.com/office/drawing/2014/main" id="{34DA3C97-0F73-4F4A-BA40-9864409F83CE}"/>
              </a:ext>
            </a:extLst>
          </p:cNvPr>
          <p:cNvGraphicFramePr>
            <a:graphicFrameLocks noGrp="1"/>
          </p:cNvGraphicFramePr>
          <p:nvPr>
            <p:extLst>
              <p:ext uri="{D42A27DB-BD31-4B8C-83A1-F6EECF244321}">
                <p14:modId xmlns:p14="http://schemas.microsoft.com/office/powerpoint/2010/main" val="1188776150"/>
              </p:ext>
            </p:extLst>
          </p:nvPr>
        </p:nvGraphicFramePr>
        <p:xfrm>
          <a:off x="468312" y="1035473"/>
          <a:ext cx="426415" cy="361484"/>
        </p:xfrm>
        <a:graphic>
          <a:graphicData uri="http://schemas.openxmlformats.org/drawingml/2006/table">
            <a:tbl>
              <a:tblPr firstRow="1" bandRow="1">
                <a:tableStyleId>{2D5ABB26-0587-4C30-8999-92F81FD0307C}</a:tableStyleId>
              </a:tblPr>
              <a:tblGrid>
                <a:gridCol w="426415">
                  <a:extLst>
                    <a:ext uri="{9D8B030D-6E8A-4147-A177-3AD203B41FA5}">
                      <a16:colId xmlns:a16="http://schemas.microsoft.com/office/drawing/2014/main" val="594660824"/>
                    </a:ext>
                  </a:extLst>
                </a:gridCol>
              </a:tblGrid>
              <a:tr h="361484">
                <a:tc>
                  <a:txBody>
                    <a:bodyPr/>
                    <a:lstStyle/>
                    <a:p>
                      <a:pPr algn="ctr"/>
                      <a:r>
                        <a:rPr lang="fr-FR" sz="1400" b="1" dirty="0">
                          <a:solidFill>
                            <a:schemeClr val="bg1"/>
                          </a:solidFill>
                        </a:rPr>
                        <a:t>2</a:t>
                      </a:r>
                    </a:p>
                  </a:txBody>
                  <a:tcPr anchor="ctr">
                    <a:solidFill>
                      <a:schemeClr val="bg1">
                        <a:lumMod val="85000"/>
                      </a:schemeClr>
                    </a:solidFill>
                  </a:tcPr>
                </a:tc>
                <a:extLst>
                  <a:ext uri="{0D108BD9-81ED-4DB2-BD59-A6C34878D82A}">
                    <a16:rowId xmlns:a16="http://schemas.microsoft.com/office/drawing/2014/main" val="2607717636"/>
                  </a:ext>
                </a:extLst>
              </a:tr>
            </a:tbl>
          </a:graphicData>
        </a:graphic>
      </p:graphicFrame>
      <p:sp>
        <p:nvSpPr>
          <p:cNvPr id="10" name="ZoneTexte 9">
            <a:extLst>
              <a:ext uri="{FF2B5EF4-FFF2-40B4-BE49-F238E27FC236}">
                <a16:creationId xmlns:a16="http://schemas.microsoft.com/office/drawing/2014/main" id="{A3F3762F-FDB2-4131-941E-434DA8EAB4DA}"/>
              </a:ext>
            </a:extLst>
          </p:cNvPr>
          <p:cNvSpPr txBox="1"/>
          <p:nvPr/>
        </p:nvSpPr>
        <p:spPr>
          <a:xfrm>
            <a:off x="468312" y="52070"/>
            <a:ext cx="4909756" cy="369332"/>
          </a:xfrm>
          <a:prstGeom prst="rect">
            <a:avLst/>
          </a:prstGeom>
          <a:noFill/>
        </p:spPr>
        <p:txBody>
          <a:bodyPr wrap="square" rtlCol="0">
            <a:spAutoFit/>
          </a:bodyPr>
          <a:lstStyle/>
          <a:p>
            <a:r>
              <a:rPr lang="fr-FR" b="1" dirty="0">
                <a:solidFill>
                  <a:srgbClr val="020647"/>
                </a:solidFill>
              </a:rPr>
              <a:t>Les délais réglementaires symboliques</a:t>
            </a:r>
          </a:p>
        </p:txBody>
      </p:sp>
      <p:graphicFrame>
        <p:nvGraphicFramePr>
          <p:cNvPr id="9" name="Tableau 8">
            <a:extLst>
              <a:ext uri="{FF2B5EF4-FFF2-40B4-BE49-F238E27FC236}">
                <a16:creationId xmlns:a16="http://schemas.microsoft.com/office/drawing/2014/main" id="{AAFBB153-9B3C-4C8D-9321-302C1C15DE49}"/>
              </a:ext>
            </a:extLst>
          </p:cNvPr>
          <p:cNvGraphicFramePr>
            <a:graphicFrameLocks noGrp="1"/>
          </p:cNvGraphicFramePr>
          <p:nvPr>
            <p:extLst>
              <p:ext uri="{D42A27DB-BD31-4B8C-83A1-F6EECF244321}">
                <p14:modId xmlns:p14="http://schemas.microsoft.com/office/powerpoint/2010/main" val="617232719"/>
              </p:ext>
            </p:extLst>
          </p:nvPr>
        </p:nvGraphicFramePr>
        <p:xfrm>
          <a:off x="165798" y="4581375"/>
          <a:ext cx="8812404" cy="1792006"/>
        </p:xfrm>
        <a:graphic>
          <a:graphicData uri="http://schemas.openxmlformats.org/drawingml/2006/table">
            <a:tbl>
              <a:tblPr firstRow="1" bandRow="1">
                <a:tableStyleId>{2D5ABB26-0587-4C30-8999-92F81FD0307C}</a:tableStyleId>
              </a:tblPr>
              <a:tblGrid>
                <a:gridCol w="8812404">
                  <a:extLst>
                    <a:ext uri="{9D8B030D-6E8A-4147-A177-3AD203B41FA5}">
                      <a16:colId xmlns:a16="http://schemas.microsoft.com/office/drawing/2014/main" val="20000"/>
                    </a:ext>
                  </a:extLst>
                </a:gridCol>
              </a:tblGrid>
              <a:tr h="235994">
                <a:tc>
                  <a:txBody>
                    <a:bodyPr/>
                    <a:lstStyle/>
                    <a:p>
                      <a:pPr algn="l"/>
                      <a:r>
                        <a:rPr lang="fr-FR" sz="1400" b="1" dirty="0">
                          <a:solidFill>
                            <a:schemeClr val="tx1"/>
                          </a:solidFill>
                          <a:latin typeface="+mn-lt"/>
                          <a:cs typeface="Arial" pitchFamily="34" charset="0"/>
                        </a:rPr>
                        <a:t>Notre Code</a:t>
                      </a:r>
                    </a:p>
                  </a:txBody>
                  <a:tcPr anchor="ctr">
                    <a:solidFill>
                      <a:schemeClr val="bg2"/>
                    </a:solidFill>
                  </a:tcPr>
                </a:tc>
                <a:extLst>
                  <a:ext uri="{0D108BD9-81ED-4DB2-BD59-A6C34878D82A}">
                    <a16:rowId xmlns:a16="http://schemas.microsoft.com/office/drawing/2014/main" val="1655981766"/>
                  </a:ext>
                </a:extLst>
              </a:tr>
              <a:tr h="743603">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725153332"/>
                  </a:ext>
                </a:extLst>
              </a:tr>
              <a:tr h="743603">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4109716985"/>
                  </a:ext>
                </a:extLst>
              </a:tr>
            </a:tbl>
          </a:graphicData>
        </a:graphic>
      </p:graphicFrame>
      <p:pic>
        <p:nvPicPr>
          <p:cNvPr id="5" name="Image 4">
            <a:extLst>
              <a:ext uri="{FF2B5EF4-FFF2-40B4-BE49-F238E27FC236}">
                <a16:creationId xmlns:a16="http://schemas.microsoft.com/office/drawing/2014/main" id="{D064DBE7-E50C-BA0E-FB4B-C735DCFF2496}"/>
              </a:ext>
            </a:extLst>
          </p:cNvPr>
          <p:cNvPicPr>
            <a:picLocks noChangeAspect="1"/>
          </p:cNvPicPr>
          <p:nvPr/>
        </p:nvPicPr>
        <p:blipFill>
          <a:blip r:embed="rId2"/>
          <a:stretch>
            <a:fillRect/>
          </a:stretch>
        </p:blipFill>
        <p:spPr>
          <a:xfrm>
            <a:off x="804529" y="5065965"/>
            <a:ext cx="7379023" cy="1151639"/>
          </a:xfrm>
          <a:prstGeom prst="rect">
            <a:avLst/>
          </a:prstGeom>
        </p:spPr>
      </p:pic>
    </p:spTree>
    <p:extLst>
      <p:ext uri="{BB962C8B-B14F-4D97-AF65-F5344CB8AC3E}">
        <p14:creationId xmlns:p14="http://schemas.microsoft.com/office/powerpoint/2010/main" val="26116190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au 5">
            <a:extLst>
              <a:ext uri="{FF2B5EF4-FFF2-40B4-BE49-F238E27FC236}">
                <a16:creationId xmlns:a16="http://schemas.microsoft.com/office/drawing/2014/main" id="{ECA0EDB5-026C-4C99-84BF-CB3A654C5070}"/>
              </a:ext>
            </a:extLst>
          </p:cNvPr>
          <p:cNvGraphicFramePr>
            <a:graphicFrameLocks noGrp="1"/>
          </p:cNvGraphicFramePr>
          <p:nvPr>
            <p:extLst>
              <p:ext uri="{D42A27DB-BD31-4B8C-83A1-F6EECF244321}">
                <p14:modId xmlns:p14="http://schemas.microsoft.com/office/powerpoint/2010/main" val="2010593363"/>
              </p:ext>
            </p:extLst>
          </p:nvPr>
        </p:nvGraphicFramePr>
        <p:xfrm>
          <a:off x="894727" y="1216215"/>
          <a:ext cx="3811047" cy="3581400"/>
        </p:xfrm>
        <a:graphic>
          <a:graphicData uri="http://schemas.openxmlformats.org/drawingml/2006/table">
            <a:tbl>
              <a:tblPr firstRow="1" bandRow="1">
                <a:tableStyleId>{2D5ABB26-0587-4C30-8999-92F81FD0307C}</a:tableStyleId>
              </a:tblPr>
              <a:tblGrid>
                <a:gridCol w="3811047">
                  <a:extLst>
                    <a:ext uri="{9D8B030D-6E8A-4147-A177-3AD203B41FA5}">
                      <a16:colId xmlns:a16="http://schemas.microsoft.com/office/drawing/2014/main" val="20000"/>
                    </a:ext>
                  </a:extLst>
                </a:gridCol>
              </a:tblGrid>
              <a:tr h="252963">
                <a:tc>
                  <a:txBody>
                    <a:bodyPr/>
                    <a:lstStyle/>
                    <a:p>
                      <a:pPr algn="l"/>
                      <a:r>
                        <a:rPr lang="fr-FR" sz="1800" b="1" u="none" cap="small" dirty="0">
                          <a:solidFill>
                            <a:srgbClr val="020647"/>
                          </a:solidFill>
                          <a:latin typeface="+mn-lt"/>
                          <a:cs typeface="Arial" pitchFamily="34" charset="0"/>
                        </a:rPr>
                        <a:t>Identifier les organismes</a:t>
                      </a:r>
                    </a:p>
                  </a:txBody>
                  <a:tcPr anchor="ctr">
                    <a:noFill/>
                  </a:tcPr>
                </a:tc>
                <a:extLst>
                  <a:ext uri="{0D108BD9-81ED-4DB2-BD59-A6C34878D82A}">
                    <a16:rowId xmlns:a16="http://schemas.microsoft.com/office/drawing/2014/main" val="1655981766"/>
                  </a:ext>
                </a:extLst>
              </a:tr>
              <a:tr h="146258">
                <a:tc>
                  <a:txBody>
                    <a:bodyPr/>
                    <a:lstStyle/>
                    <a:p>
                      <a:pPr algn="l"/>
                      <a:r>
                        <a:rPr lang="fr-FR" sz="1400" b="1" dirty="0">
                          <a:solidFill>
                            <a:srgbClr val="C8D200"/>
                          </a:solidFill>
                        </a:rPr>
                        <a:t>Objectifs </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0000"/>
                  </a:ext>
                </a:extLst>
              </a:tr>
              <a:tr h="336393">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Identifier les organismes passant de nombreux marchés avec un délai de publicité restreint</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Isoler ces noms dans une liste </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fr-FR" sz="900" b="0" i="1" u="none" baseline="0" dirty="0">
                        <a:solidFill>
                          <a:schemeClr val="tx1"/>
                        </a:solidFill>
                      </a:endParaRPr>
                    </a:p>
                  </a:txBody>
                  <a:tcPr anchor="ctr">
                    <a:noFill/>
                  </a:tcPr>
                </a:tc>
                <a:extLst>
                  <a:ext uri="{0D108BD9-81ED-4DB2-BD59-A6C34878D82A}">
                    <a16:rowId xmlns:a16="http://schemas.microsoft.com/office/drawing/2014/main" val="3820849702"/>
                  </a:ext>
                </a:extLst>
              </a:tr>
              <a:tr h="146258">
                <a:tc>
                  <a:txBody>
                    <a:bodyPr/>
                    <a:lstStyle/>
                    <a:p>
                      <a:pPr algn="l"/>
                      <a:r>
                        <a:rPr lang="fr-FR" sz="1400" b="1" dirty="0">
                          <a:solidFill>
                            <a:srgbClr val="C8D200"/>
                          </a:solidFill>
                        </a:rPr>
                        <a:t>Déroulé</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630079212"/>
                  </a:ext>
                </a:extLst>
              </a:tr>
              <a:tr h="1067682">
                <a:tc>
                  <a:txBody>
                    <a:bodyPr/>
                    <a:lstStyle/>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Avec la fonction .</a:t>
                      </a:r>
                      <a:r>
                        <a:rPr lang="fr-FR" sz="1000" b="0" i="0" baseline="0" dirty="0" err="1">
                          <a:solidFill>
                            <a:schemeClr val="tx1"/>
                          </a:solidFill>
                          <a:latin typeface="+mn-lt"/>
                          <a:cs typeface="Arial" pitchFamily="34" charset="0"/>
                        </a:rPr>
                        <a:t>value_counts</a:t>
                      </a:r>
                      <a:r>
                        <a:rPr lang="fr-FR" sz="1000" b="0" i="0" baseline="0" dirty="0">
                          <a:solidFill>
                            <a:schemeClr val="tx1"/>
                          </a:solidFill>
                          <a:latin typeface="+mn-lt"/>
                          <a:cs typeface="Arial" pitchFamily="34" charset="0"/>
                        </a:rPr>
                        <a:t>() nous obtenons tous les noms d’acheteurs apparaissant dans le fichier suspect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avons isolé les acheteurs ayant une pratique consistant à passer des marchés publics avec un délai de publicité restreint et dont le nom apparait plus de 20 fois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Les noms de ces acheteurs sont regroupés au sein d’une liste s’intitulant « occurrence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Au total 93 acheteurs ont pu être identifiés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txBody>
                  <a:tcPr anchor="ctr">
                    <a:noFill/>
                  </a:tcPr>
                </a:tc>
                <a:extLst>
                  <a:ext uri="{0D108BD9-81ED-4DB2-BD59-A6C34878D82A}">
                    <a16:rowId xmlns:a16="http://schemas.microsoft.com/office/drawing/2014/main" val="10001"/>
                  </a:ext>
                </a:extLst>
              </a:tr>
            </a:tbl>
          </a:graphicData>
        </a:graphic>
      </p:graphicFrame>
      <p:sp>
        <p:nvSpPr>
          <p:cNvPr id="4" name="Espace réservé du numéro de diapositive 3">
            <a:extLst>
              <a:ext uri="{FF2B5EF4-FFF2-40B4-BE49-F238E27FC236}">
                <a16:creationId xmlns:a16="http://schemas.microsoft.com/office/drawing/2014/main" id="{BBF075A6-93DB-45EB-B54D-BE6E6870659B}"/>
              </a:ext>
            </a:extLst>
          </p:cNvPr>
          <p:cNvSpPr>
            <a:spLocks noGrp="1"/>
          </p:cNvSpPr>
          <p:nvPr>
            <p:ph type="sldNum" sz="quarter" idx="12"/>
          </p:nvPr>
        </p:nvSpPr>
        <p:spPr/>
        <p:txBody>
          <a:bodyPr/>
          <a:lstStyle/>
          <a:p>
            <a:fld id="{FC350B7C-DAA4-4E7C-B8FC-66EDA3783981}" type="slidenum">
              <a:rPr lang="fr-FR" smtClean="0"/>
              <a:t>12</a:t>
            </a:fld>
            <a:endParaRPr lang="fr-FR"/>
          </a:p>
        </p:txBody>
      </p:sp>
      <p:graphicFrame>
        <p:nvGraphicFramePr>
          <p:cNvPr id="8" name="Tableau 2">
            <a:extLst>
              <a:ext uri="{FF2B5EF4-FFF2-40B4-BE49-F238E27FC236}">
                <a16:creationId xmlns:a16="http://schemas.microsoft.com/office/drawing/2014/main" id="{34DA3C97-0F73-4F4A-BA40-9864409F83CE}"/>
              </a:ext>
            </a:extLst>
          </p:cNvPr>
          <p:cNvGraphicFramePr>
            <a:graphicFrameLocks noGrp="1"/>
          </p:cNvGraphicFramePr>
          <p:nvPr>
            <p:extLst>
              <p:ext uri="{D42A27DB-BD31-4B8C-83A1-F6EECF244321}">
                <p14:modId xmlns:p14="http://schemas.microsoft.com/office/powerpoint/2010/main" val="1254428853"/>
              </p:ext>
            </p:extLst>
          </p:nvPr>
        </p:nvGraphicFramePr>
        <p:xfrm>
          <a:off x="468312" y="1035473"/>
          <a:ext cx="426415" cy="361484"/>
        </p:xfrm>
        <a:graphic>
          <a:graphicData uri="http://schemas.openxmlformats.org/drawingml/2006/table">
            <a:tbl>
              <a:tblPr firstRow="1" bandRow="1">
                <a:tableStyleId>{2D5ABB26-0587-4C30-8999-92F81FD0307C}</a:tableStyleId>
              </a:tblPr>
              <a:tblGrid>
                <a:gridCol w="426415">
                  <a:extLst>
                    <a:ext uri="{9D8B030D-6E8A-4147-A177-3AD203B41FA5}">
                      <a16:colId xmlns:a16="http://schemas.microsoft.com/office/drawing/2014/main" val="594660824"/>
                    </a:ext>
                  </a:extLst>
                </a:gridCol>
              </a:tblGrid>
              <a:tr h="361484">
                <a:tc>
                  <a:txBody>
                    <a:bodyPr/>
                    <a:lstStyle/>
                    <a:p>
                      <a:pPr algn="ctr"/>
                      <a:r>
                        <a:rPr lang="fr-FR" sz="1400" b="1" dirty="0">
                          <a:solidFill>
                            <a:schemeClr val="bg1"/>
                          </a:solidFill>
                        </a:rPr>
                        <a:t>3</a:t>
                      </a:r>
                    </a:p>
                  </a:txBody>
                  <a:tcPr anchor="ctr">
                    <a:solidFill>
                      <a:schemeClr val="bg1">
                        <a:lumMod val="85000"/>
                      </a:schemeClr>
                    </a:solidFill>
                  </a:tcPr>
                </a:tc>
                <a:extLst>
                  <a:ext uri="{0D108BD9-81ED-4DB2-BD59-A6C34878D82A}">
                    <a16:rowId xmlns:a16="http://schemas.microsoft.com/office/drawing/2014/main" val="2607717636"/>
                  </a:ext>
                </a:extLst>
              </a:tr>
            </a:tbl>
          </a:graphicData>
        </a:graphic>
      </p:graphicFrame>
      <p:sp>
        <p:nvSpPr>
          <p:cNvPr id="10" name="ZoneTexte 9">
            <a:extLst>
              <a:ext uri="{FF2B5EF4-FFF2-40B4-BE49-F238E27FC236}">
                <a16:creationId xmlns:a16="http://schemas.microsoft.com/office/drawing/2014/main" id="{A3F3762F-FDB2-4131-941E-434DA8EAB4DA}"/>
              </a:ext>
            </a:extLst>
          </p:cNvPr>
          <p:cNvSpPr txBox="1"/>
          <p:nvPr/>
        </p:nvSpPr>
        <p:spPr>
          <a:xfrm>
            <a:off x="468312" y="52070"/>
            <a:ext cx="4909756" cy="369332"/>
          </a:xfrm>
          <a:prstGeom prst="rect">
            <a:avLst/>
          </a:prstGeom>
          <a:noFill/>
        </p:spPr>
        <p:txBody>
          <a:bodyPr wrap="square" rtlCol="0">
            <a:spAutoFit/>
          </a:bodyPr>
          <a:lstStyle/>
          <a:p>
            <a:r>
              <a:rPr lang="fr-FR" b="1" dirty="0">
                <a:solidFill>
                  <a:srgbClr val="020647"/>
                </a:solidFill>
              </a:rPr>
              <a:t>Les délais réglementaires symboliques</a:t>
            </a:r>
          </a:p>
        </p:txBody>
      </p:sp>
      <p:graphicFrame>
        <p:nvGraphicFramePr>
          <p:cNvPr id="9" name="Tableau 8">
            <a:extLst>
              <a:ext uri="{FF2B5EF4-FFF2-40B4-BE49-F238E27FC236}">
                <a16:creationId xmlns:a16="http://schemas.microsoft.com/office/drawing/2014/main" id="{AAFBB153-9B3C-4C8D-9321-302C1C15DE49}"/>
              </a:ext>
            </a:extLst>
          </p:cNvPr>
          <p:cNvGraphicFramePr>
            <a:graphicFrameLocks noGrp="1"/>
          </p:cNvGraphicFramePr>
          <p:nvPr>
            <p:extLst>
              <p:ext uri="{D42A27DB-BD31-4B8C-83A1-F6EECF244321}">
                <p14:modId xmlns:p14="http://schemas.microsoft.com/office/powerpoint/2010/main" val="1844866414"/>
              </p:ext>
            </p:extLst>
          </p:nvPr>
        </p:nvGraphicFramePr>
        <p:xfrm>
          <a:off x="5145297" y="1216215"/>
          <a:ext cx="3998703" cy="5122905"/>
        </p:xfrm>
        <a:graphic>
          <a:graphicData uri="http://schemas.openxmlformats.org/drawingml/2006/table">
            <a:tbl>
              <a:tblPr firstRow="1" bandRow="1">
                <a:tableStyleId>{2D5ABB26-0587-4C30-8999-92F81FD0307C}</a:tableStyleId>
              </a:tblPr>
              <a:tblGrid>
                <a:gridCol w="3998703">
                  <a:extLst>
                    <a:ext uri="{9D8B030D-6E8A-4147-A177-3AD203B41FA5}">
                      <a16:colId xmlns:a16="http://schemas.microsoft.com/office/drawing/2014/main" val="20000"/>
                    </a:ext>
                  </a:extLst>
                </a:gridCol>
              </a:tblGrid>
              <a:tr h="648469">
                <a:tc>
                  <a:txBody>
                    <a:bodyPr/>
                    <a:lstStyle/>
                    <a:p>
                      <a:pPr algn="l"/>
                      <a:r>
                        <a:rPr lang="fr-FR" sz="1400" b="1" dirty="0">
                          <a:solidFill>
                            <a:schemeClr val="tx1"/>
                          </a:solidFill>
                          <a:latin typeface="+mn-lt"/>
                          <a:cs typeface="Arial" pitchFamily="34" charset="0"/>
                        </a:rPr>
                        <a:t>Notre Code</a:t>
                      </a:r>
                    </a:p>
                  </a:txBody>
                  <a:tcPr anchor="ctr">
                    <a:solidFill>
                      <a:schemeClr val="bg2"/>
                    </a:solidFill>
                  </a:tcPr>
                </a:tc>
                <a:extLst>
                  <a:ext uri="{0D108BD9-81ED-4DB2-BD59-A6C34878D82A}">
                    <a16:rowId xmlns:a16="http://schemas.microsoft.com/office/drawing/2014/main" val="1655981766"/>
                  </a:ext>
                </a:extLst>
              </a:tr>
              <a:tr h="2237218">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725153332"/>
                  </a:ext>
                </a:extLst>
              </a:tr>
              <a:tr h="2237218">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4109716985"/>
                  </a:ext>
                </a:extLst>
              </a:tr>
            </a:tbl>
          </a:graphicData>
        </a:graphic>
      </p:graphicFrame>
      <p:pic>
        <p:nvPicPr>
          <p:cNvPr id="5" name="Image 4">
            <a:extLst>
              <a:ext uri="{FF2B5EF4-FFF2-40B4-BE49-F238E27FC236}">
                <a16:creationId xmlns:a16="http://schemas.microsoft.com/office/drawing/2014/main" id="{2076ACDD-927D-B461-12E8-EA875D5CA615}"/>
              </a:ext>
            </a:extLst>
          </p:cNvPr>
          <p:cNvPicPr>
            <a:picLocks noChangeAspect="1"/>
          </p:cNvPicPr>
          <p:nvPr/>
        </p:nvPicPr>
        <p:blipFill>
          <a:blip r:embed="rId2"/>
          <a:stretch>
            <a:fillRect/>
          </a:stretch>
        </p:blipFill>
        <p:spPr>
          <a:xfrm>
            <a:off x="5626998" y="2524882"/>
            <a:ext cx="3035300" cy="2114550"/>
          </a:xfrm>
          <a:prstGeom prst="rect">
            <a:avLst/>
          </a:prstGeom>
        </p:spPr>
      </p:pic>
      <p:pic>
        <p:nvPicPr>
          <p:cNvPr id="7" name="Image 6">
            <a:extLst>
              <a:ext uri="{FF2B5EF4-FFF2-40B4-BE49-F238E27FC236}">
                <a16:creationId xmlns:a16="http://schemas.microsoft.com/office/drawing/2014/main" id="{BAC194BD-6542-C7AD-1F14-3E0C4115CFB4}"/>
              </a:ext>
            </a:extLst>
          </p:cNvPr>
          <p:cNvPicPr>
            <a:picLocks noChangeAspect="1"/>
          </p:cNvPicPr>
          <p:nvPr/>
        </p:nvPicPr>
        <p:blipFill>
          <a:blip r:embed="rId3"/>
          <a:stretch>
            <a:fillRect/>
          </a:stretch>
        </p:blipFill>
        <p:spPr>
          <a:xfrm>
            <a:off x="5626999" y="4639432"/>
            <a:ext cx="3035300" cy="580293"/>
          </a:xfrm>
          <a:prstGeom prst="rect">
            <a:avLst/>
          </a:prstGeom>
        </p:spPr>
      </p:pic>
    </p:spTree>
    <p:extLst>
      <p:ext uri="{BB962C8B-B14F-4D97-AF65-F5344CB8AC3E}">
        <p14:creationId xmlns:p14="http://schemas.microsoft.com/office/powerpoint/2010/main" val="389985885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2" descr="RÃ©sultat de recherche d'images pour &quot;france&quot;">
            <a:extLst>
              <a:ext uri="{FF2B5EF4-FFF2-40B4-BE49-F238E27FC236}">
                <a16:creationId xmlns:a16="http://schemas.microsoft.com/office/drawing/2014/main" id="{045E8C43-BDCF-4596-B376-B2D0405EE703}"/>
              </a:ext>
            </a:extLst>
          </p:cNvPr>
          <p:cNvPicPr>
            <a:picLocks noChangeAspect="1" noChangeArrowheads="1"/>
          </p:cNvPicPr>
          <p:nvPr/>
        </p:nvPicPr>
        <p:blipFill>
          <a:blip r:embed="rId2" cstate="print">
            <a:duotone>
              <a:schemeClr val="bg2">
                <a:shade val="45000"/>
                <a:satMod val="135000"/>
              </a:schemeClr>
              <a:prstClr val="white"/>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910049" y="1131440"/>
            <a:ext cx="4874396" cy="4998195"/>
          </a:xfrm>
          <a:prstGeom prst="rect">
            <a:avLst/>
          </a:prstGeom>
          <a:noFill/>
          <a:extLst>
            <a:ext uri="{909E8E84-426E-40DD-AFC4-6F175D3DCCD1}">
              <a14:hiddenFill xmlns:a14="http://schemas.microsoft.com/office/drawing/2010/main">
                <a:solidFill>
                  <a:srgbClr val="FFFFFF"/>
                </a:solidFill>
              </a14:hiddenFill>
            </a:ext>
          </a:extLst>
        </p:spPr>
      </p:pic>
      <p:cxnSp>
        <p:nvCxnSpPr>
          <p:cNvPr id="27" name="Connecteur droit avec flèche 26">
            <a:extLst>
              <a:ext uri="{FF2B5EF4-FFF2-40B4-BE49-F238E27FC236}">
                <a16:creationId xmlns:a16="http://schemas.microsoft.com/office/drawing/2014/main" id="{EF06ACBB-4A39-4C57-8FB2-73FD5F4476B5}"/>
              </a:ext>
            </a:extLst>
          </p:cNvPr>
          <p:cNvCxnSpPr>
            <a:cxnSpLocks/>
          </p:cNvCxnSpPr>
          <p:nvPr/>
        </p:nvCxnSpPr>
        <p:spPr>
          <a:xfrm flipH="1" flipV="1">
            <a:off x="4876564" y="2491951"/>
            <a:ext cx="1703222" cy="450966"/>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necteur droit avec flèche 27">
            <a:extLst>
              <a:ext uri="{FF2B5EF4-FFF2-40B4-BE49-F238E27FC236}">
                <a16:creationId xmlns:a16="http://schemas.microsoft.com/office/drawing/2014/main" id="{2D2997F6-A170-4789-8DFE-75C03EBCF40F}"/>
              </a:ext>
            </a:extLst>
          </p:cNvPr>
          <p:cNvCxnSpPr>
            <a:cxnSpLocks/>
          </p:cNvCxnSpPr>
          <p:nvPr/>
        </p:nvCxnSpPr>
        <p:spPr>
          <a:xfrm flipH="1">
            <a:off x="4686926" y="2098642"/>
            <a:ext cx="2027652" cy="228446"/>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Connecteur droit avec flèche 28">
            <a:extLst>
              <a:ext uri="{FF2B5EF4-FFF2-40B4-BE49-F238E27FC236}">
                <a16:creationId xmlns:a16="http://schemas.microsoft.com/office/drawing/2014/main" id="{F0E5CE97-E091-4E78-8894-D05173C14BD4}"/>
              </a:ext>
            </a:extLst>
          </p:cNvPr>
          <p:cNvCxnSpPr>
            <a:cxnSpLocks/>
          </p:cNvCxnSpPr>
          <p:nvPr/>
        </p:nvCxnSpPr>
        <p:spPr>
          <a:xfrm flipH="1">
            <a:off x="5393557" y="1384701"/>
            <a:ext cx="910406" cy="618211"/>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necteur droit avec flèche 29">
            <a:extLst>
              <a:ext uri="{FF2B5EF4-FFF2-40B4-BE49-F238E27FC236}">
                <a16:creationId xmlns:a16="http://schemas.microsoft.com/office/drawing/2014/main" id="{07AAA1E8-7108-4022-9F46-DFBC3ED90C5C}"/>
              </a:ext>
            </a:extLst>
          </p:cNvPr>
          <p:cNvCxnSpPr>
            <a:cxnSpLocks/>
          </p:cNvCxnSpPr>
          <p:nvPr/>
        </p:nvCxnSpPr>
        <p:spPr>
          <a:xfrm>
            <a:off x="3830591" y="1354377"/>
            <a:ext cx="939584" cy="140035"/>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onnecteur droit avec flèche 30">
            <a:extLst>
              <a:ext uri="{FF2B5EF4-FFF2-40B4-BE49-F238E27FC236}">
                <a16:creationId xmlns:a16="http://schemas.microsoft.com/office/drawing/2014/main" id="{3297952F-D664-42DC-8BED-86037A1BECDA}"/>
              </a:ext>
            </a:extLst>
          </p:cNvPr>
          <p:cNvCxnSpPr>
            <a:cxnSpLocks/>
          </p:cNvCxnSpPr>
          <p:nvPr/>
        </p:nvCxnSpPr>
        <p:spPr>
          <a:xfrm>
            <a:off x="2982914" y="1943560"/>
            <a:ext cx="1704012" cy="400105"/>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Connecteur droit avec flèche 32">
            <a:extLst>
              <a:ext uri="{FF2B5EF4-FFF2-40B4-BE49-F238E27FC236}">
                <a16:creationId xmlns:a16="http://schemas.microsoft.com/office/drawing/2014/main" id="{B8FD969C-814A-4651-AC61-B6006BAF8E53}"/>
              </a:ext>
            </a:extLst>
          </p:cNvPr>
          <p:cNvCxnSpPr>
            <a:cxnSpLocks/>
          </p:cNvCxnSpPr>
          <p:nvPr/>
        </p:nvCxnSpPr>
        <p:spPr>
          <a:xfrm>
            <a:off x="2146602" y="4313816"/>
            <a:ext cx="1306603" cy="20052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eur droit avec flèche 34">
            <a:extLst>
              <a:ext uri="{FF2B5EF4-FFF2-40B4-BE49-F238E27FC236}">
                <a16:creationId xmlns:a16="http://schemas.microsoft.com/office/drawing/2014/main" id="{F5E27315-F222-45C7-855B-CFC9BE8EE3AD}"/>
              </a:ext>
            </a:extLst>
          </p:cNvPr>
          <p:cNvCxnSpPr>
            <a:cxnSpLocks/>
          </p:cNvCxnSpPr>
          <p:nvPr/>
        </p:nvCxnSpPr>
        <p:spPr>
          <a:xfrm flipH="1" flipV="1">
            <a:off x="5815218" y="5400492"/>
            <a:ext cx="714606" cy="332735"/>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ZoneTexte 40">
            <a:extLst>
              <a:ext uri="{FF2B5EF4-FFF2-40B4-BE49-F238E27FC236}">
                <a16:creationId xmlns:a16="http://schemas.microsoft.com/office/drawing/2014/main" id="{BD92E28F-A63A-48F4-8510-A2C13598E5F5}"/>
              </a:ext>
            </a:extLst>
          </p:cNvPr>
          <p:cNvSpPr txBox="1"/>
          <p:nvPr/>
        </p:nvSpPr>
        <p:spPr>
          <a:xfrm>
            <a:off x="4318147" y="2297702"/>
            <a:ext cx="926406" cy="246221"/>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fr-FR" sz="1000" dirty="0">
                <a:solidFill>
                  <a:prstClr val="black">
                    <a:lumMod val="50000"/>
                    <a:lumOff val="50000"/>
                  </a:prstClr>
                </a:solidFill>
                <a:latin typeface="Calibri" panose="020F0502020204030204"/>
              </a:rPr>
              <a:t>Paris</a:t>
            </a:r>
            <a:endParaRPr kumimoji="0" lang="fr-FR" sz="1000" b="0" i="0" u="none" strike="noStrike" kern="1200" cap="none" spc="0" normalizeH="0" baseline="0" noProof="0" dirty="0">
              <a:ln>
                <a:noFill/>
              </a:ln>
              <a:solidFill>
                <a:prstClr val="black">
                  <a:lumMod val="50000"/>
                  <a:lumOff val="50000"/>
                </a:prstClr>
              </a:solidFill>
              <a:effectLst/>
              <a:uLnTx/>
              <a:uFillTx/>
              <a:latin typeface="Calibri" panose="020F0502020204030204"/>
              <a:ea typeface="+mn-ea"/>
              <a:cs typeface="+mn-cs"/>
            </a:endParaRPr>
          </a:p>
        </p:txBody>
      </p:sp>
      <p:sp>
        <p:nvSpPr>
          <p:cNvPr id="48" name="ZoneTexte 47">
            <a:extLst>
              <a:ext uri="{FF2B5EF4-FFF2-40B4-BE49-F238E27FC236}">
                <a16:creationId xmlns:a16="http://schemas.microsoft.com/office/drawing/2014/main" id="{401F6A75-A1D2-4B06-A08C-BE3052ABE725}"/>
              </a:ext>
            </a:extLst>
          </p:cNvPr>
          <p:cNvSpPr txBox="1"/>
          <p:nvPr/>
        </p:nvSpPr>
        <p:spPr>
          <a:xfrm>
            <a:off x="5734928" y="5470833"/>
            <a:ext cx="766179" cy="246221"/>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000" b="0" i="0" u="none" strike="noStrike" kern="1200" cap="none" spc="0" normalizeH="0" baseline="0" noProof="0" dirty="0">
                <a:ln>
                  <a:noFill/>
                </a:ln>
                <a:solidFill>
                  <a:prstClr val="black">
                    <a:lumMod val="50000"/>
                    <a:lumOff val="50000"/>
                  </a:prstClr>
                </a:solidFill>
                <a:effectLst/>
                <a:uLnTx/>
                <a:uFillTx/>
                <a:latin typeface="Calibri" panose="020F0502020204030204"/>
                <a:ea typeface="+mn-ea"/>
                <a:cs typeface="+mn-cs"/>
              </a:rPr>
              <a:t>MARSEILLE</a:t>
            </a:r>
          </a:p>
        </p:txBody>
      </p:sp>
      <p:cxnSp>
        <p:nvCxnSpPr>
          <p:cNvPr id="50" name="Connecteur droit avec flèche 49">
            <a:extLst>
              <a:ext uri="{FF2B5EF4-FFF2-40B4-BE49-F238E27FC236}">
                <a16:creationId xmlns:a16="http://schemas.microsoft.com/office/drawing/2014/main" id="{BD955D41-2A94-4AE6-B45B-6256D839EBB0}"/>
              </a:ext>
            </a:extLst>
          </p:cNvPr>
          <p:cNvCxnSpPr>
            <a:cxnSpLocks/>
          </p:cNvCxnSpPr>
          <p:nvPr/>
        </p:nvCxnSpPr>
        <p:spPr>
          <a:xfrm flipH="1">
            <a:off x="6122161" y="5264659"/>
            <a:ext cx="828184" cy="1898"/>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Connecteur droit avec flèche 53">
            <a:extLst>
              <a:ext uri="{FF2B5EF4-FFF2-40B4-BE49-F238E27FC236}">
                <a16:creationId xmlns:a16="http://schemas.microsoft.com/office/drawing/2014/main" id="{D7264FDF-C9BD-4D47-B3D8-F7CEC3C7974F}"/>
              </a:ext>
            </a:extLst>
          </p:cNvPr>
          <p:cNvCxnSpPr>
            <a:cxnSpLocks/>
          </p:cNvCxnSpPr>
          <p:nvPr/>
        </p:nvCxnSpPr>
        <p:spPr>
          <a:xfrm flipV="1">
            <a:off x="3710155" y="2420812"/>
            <a:ext cx="861845" cy="321426"/>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8" name="ZoneTexte 67">
            <a:extLst>
              <a:ext uri="{FF2B5EF4-FFF2-40B4-BE49-F238E27FC236}">
                <a16:creationId xmlns:a16="http://schemas.microsoft.com/office/drawing/2014/main" id="{8DFEC14A-BC6F-48B9-959E-C34333D05988}"/>
              </a:ext>
            </a:extLst>
          </p:cNvPr>
          <p:cNvSpPr txBox="1"/>
          <p:nvPr/>
        </p:nvSpPr>
        <p:spPr>
          <a:xfrm>
            <a:off x="5039840" y="3637057"/>
            <a:ext cx="766179" cy="246221"/>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000" b="0" i="0" u="none" strike="noStrike" kern="1200" cap="none" spc="0" normalizeH="0" baseline="0" noProof="0" dirty="0">
                <a:ln>
                  <a:noFill/>
                </a:ln>
                <a:solidFill>
                  <a:prstClr val="black">
                    <a:lumMod val="50000"/>
                    <a:lumOff val="50000"/>
                  </a:prstClr>
                </a:solidFill>
                <a:effectLst/>
                <a:uLnTx/>
                <a:uFillTx/>
                <a:latin typeface="Calibri" panose="020F0502020204030204"/>
                <a:ea typeface="+mn-ea"/>
                <a:cs typeface="+mn-cs"/>
              </a:rPr>
              <a:t>LYON </a:t>
            </a:r>
          </a:p>
        </p:txBody>
      </p:sp>
      <p:sp>
        <p:nvSpPr>
          <p:cNvPr id="57" name="ZoneTexte 56">
            <a:extLst>
              <a:ext uri="{FF2B5EF4-FFF2-40B4-BE49-F238E27FC236}">
                <a16:creationId xmlns:a16="http://schemas.microsoft.com/office/drawing/2014/main" id="{FF861C6A-BA90-4907-9A2E-601A6D9FB9AF}"/>
              </a:ext>
            </a:extLst>
          </p:cNvPr>
          <p:cNvSpPr txBox="1"/>
          <p:nvPr/>
        </p:nvSpPr>
        <p:spPr>
          <a:xfrm>
            <a:off x="232066" y="6221127"/>
            <a:ext cx="940870" cy="246221"/>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1000" b="0" i="0" u="none" strike="noStrike" kern="1200" cap="none" spc="0" normalizeH="0" baseline="0" noProof="0" dirty="0">
                <a:ln>
                  <a:noFill/>
                </a:ln>
                <a:solidFill>
                  <a:prstClr val="black">
                    <a:lumMod val="50000"/>
                    <a:lumOff val="50000"/>
                  </a:prstClr>
                </a:solidFill>
                <a:effectLst/>
                <a:uLnTx/>
                <a:uFillTx/>
                <a:latin typeface="Calibri" panose="020F0502020204030204"/>
                <a:ea typeface="+mn-ea"/>
                <a:cs typeface="+mn-cs"/>
              </a:rPr>
              <a:t>Guyane</a:t>
            </a:r>
          </a:p>
        </p:txBody>
      </p:sp>
      <p:cxnSp>
        <p:nvCxnSpPr>
          <p:cNvPr id="58" name="Connecteur droit avec flèche 57">
            <a:extLst>
              <a:ext uri="{FF2B5EF4-FFF2-40B4-BE49-F238E27FC236}">
                <a16:creationId xmlns:a16="http://schemas.microsoft.com/office/drawing/2014/main" id="{711E7F75-DE11-4165-953A-A873F68745EF}"/>
              </a:ext>
            </a:extLst>
          </p:cNvPr>
          <p:cNvCxnSpPr>
            <a:cxnSpLocks/>
          </p:cNvCxnSpPr>
          <p:nvPr/>
        </p:nvCxnSpPr>
        <p:spPr>
          <a:xfrm flipH="1">
            <a:off x="777182" y="5258740"/>
            <a:ext cx="77431" cy="414048"/>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AutoShape 4" descr="Conseil départemental des Alpes de Haute-Provence">
            <a:extLst>
              <a:ext uri="{FF2B5EF4-FFF2-40B4-BE49-F238E27FC236}">
                <a16:creationId xmlns:a16="http://schemas.microsoft.com/office/drawing/2014/main" id="{1C2933BE-67D3-4D26-BEC9-C2C2673592AF}"/>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1" name="Connecteur droit avec flèche 70">
            <a:extLst>
              <a:ext uri="{FF2B5EF4-FFF2-40B4-BE49-F238E27FC236}">
                <a16:creationId xmlns:a16="http://schemas.microsoft.com/office/drawing/2014/main" id="{89F854E7-95E0-4D0D-ADA5-F97B14A40C41}"/>
              </a:ext>
            </a:extLst>
          </p:cNvPr>
          <p:cNvCxnSpPr>
            <a:cxnSpLocks/>
          </p:cNvCxnSpPr>
          <p:nvPr/>
        </p:nvCxnSpPr>
        <p:spPr>
          <a:xfrm flipH="1" flipV="1">
            <a:off x="6039022" y="5396535"/>
            <a:ext cx="1561505" cy="388498"/>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A6D7225F-C8B5-4EBC-8692-F58EE88572B8}"/>
              </a:ext>
            </a:extLst>
          </p:cNvPr>
          <p:cNvSpPr/>
          <p:nvPr/>
        </p:nvSpPr>
        <p:spPr>
          <a:xfrm>
            <a:off x="0" y="423181"/>
            <a:ext cx="9144000" cy="338554"/>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srgbClr val="020647"/>
                </a:solidFill>
                <a:effectLst/>
                <a:uLnTx/>
                <a:uFillTx/>
                <a:latin typeface="Calibri" panose="020F0502020204030204"/>
                <a:ea typeface="+mn-ea"/>
                <a:cs typeface="+mn-cs"/>
              </a:rPr>
              <a:t>Exemple</a:t>
            </a:r>
            <a:r>
              <a:rPr lang="fr-FR" b="1" dirty="0">
                <a:solidFill>
                  <a:srgbClr val="020647"/>
                </a:solidFill>
                <a:latin typeface="Calibri" panose="020F0502020204030204"/>
              </a:rPr>
              <a:t> d’acheteurs identifiés </a:t>
            </a:r>
            <a:endParaRPr kumimoji="0" lang="fr-FR" sz="1800" b="1" i="0" u="none" strike="noStrike" kern="1200" cap="none" spc="0" normalizeH="0" baseline="0" noProof="0" dirty="0">
              <a:ln>
                <a:noFill/>
              </a:ln>
              <a:solidFill>
                <a:srgbClr val="020647"/>
              </a:solidFill>
              <a:effectLst/>
              <a:uLnTx/>
              <a:uFillTx/>
              <a:latin typeface="Calibri" panose="020F0502020204030204"/>
              <a:ea typeface="+mn-ea"/>
              <a:cs typeface="+mn-cs"/>
            </a:endParaRPr>
          </a:p>
        </p:txBody>
      </p:sp>
      <p:cxnSp>
        <p:nvCxnSpPr>
          <p:cNvPr id="65" name="Connecteur droit avec flèche 64">
            <a:extLst>
              <a:ext uri="{FF2B5EF4-FFF2-40B4-BE49-F238E27FC236}">
                <a16:creationId xmlns:a16="http://schemas.microsoft.com/office/drawing/2014/main" id="{CD5F9567-3035-4521-82C8-E40B4D1A3C31}"/>
              </a:ext>
            </a:extLst>
          </p:cNvPr>
          <p:cNvCxnSpPr>
            <a:cxnSpLocks/>
          </p:cNvCxnSpPr>
          <p:nvPr/>
        </p:nvCxnSpPr>
        <p:spPr>
          <a:xfrm flipH="1">
            <a:off x="5780447" y="4478212"/>
            <a:ext cx="1207799" cy="359434"/>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 name="Picture 2" descr="Carte Grise De La Guyane Française Clip Art Libres De Droits , Svg ,  Vecteurs Et Illustration. Image 111564593.">
            <a:extLst>
              <a:ext uri="{FF2B5EF4-FFF2-40B4-BE49-F238E27FC236}">
                <a16:creationId xmlns:a16="http://schemas.microsoft.com/office/drawing/2014/main" id="{0DCB380F-1511-DF5F-1212-434A3825BE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3191" y="5717054"/>
            <a:ext cx="638621" cy="47967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Guyane - Centre Inffo">
            <a:extLst>
              <a:ext uri="{FF2B5EF4-FFF2-40B4-BE49-F238E27FC236}">
                <a16:creationId xmlns:a16="http://schemas.microsoft.com/office/drawing/2014/main" id="{03E4BBE8-9EB9-2111-A8CA-10720D6141E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17208"/>
          <a:stretch/>
        </p:blipFill>
        <p:spPr bwMode="auto">
          <a:xfrm>
            <a:off x="208121" y="4658938"/>
            <a:ext cx="883045" cy="60959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15561C23-F274-A9D0-14CD-F370D961DA5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83631" y="957452"/>
            <a:ext cx="1994451" cy="68808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space presse | EPF Hauts de France">
            <a:extLst>
              <a:ext uri="{FF2B5EF4-FFF2-40B4-BE49-F238E27FC236}">
                <a16:creationId xmlns:a16="http://schemas.microsoft.com/office/drawing/2014/main" id="{7A979445-A15B-04CA-31C9-B0F77D70A09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37571" y="864117"/>
            <a:ext cx="1172584" cy="87475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Accueil | Ville de Tarascon-en-Provence">
            <a:extLst>
              <a:ext uri="{FF2B5EF4-FFF2-40B4-BE49-F238E27FC236}">
                <a16:creationId xmlns:a16="http://schemas.microsoft.com/office/drawing/2014/main" id="{B6960501-DE67-1495-F972-FC13054A536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041194" y="4963832"/>
            <a:ext cx="1325624" cy="43270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Accueil - Ville de Cergy">
            <a:extLst>
              <a:ext uri="{FF2B5EF4-FFF2-40B4-BE49-F238E27FC236}">
                <a16:creationId xmlns:a16="http://schemas.microsoft.com/office/drawing/2014/main" id="{B534D82B-CF05-5E69-CB68-E38EC0CED99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959961" y="1759632"/>
            <a:ext cx="736751" cy="736751"/>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GDR PROMETHEE - Institut de Physique du Globe de Paris (IPGP)">
            <a:extLst>
              <a:ext uri="{FF2B5EF4-FFF2-40B4-BE49-F238E27FC236}">
                <a16:creationId xmlns:a16="http://schemas.microsoft.com/office/drawing/2014/main" id="{FF85C593-860B-DFED-FA27-9C8CD833A00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989215" y="1354377"/>
            <a:ext cx="679194" cy="992668"/>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Hôpitaux Universitaires Pitié Salpêtrière | Hôpitaux Universitaires Pitié  Salpêtrière">
            <a:extLst>
              <a:ext uri="{FF2B5EF4-FFF2-40B4-BE49-F238E27FC236}">
                <a16:creationId xmlns:a16="http://schemas.microsoft.com/office/drawing/2014/main" id="{E4FC1939-EA5C-35EA-FD16-E04570DFFAAD}"/>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255235" y="2449564"/>
            <a:ext cx="1338549" cy="454682"/>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L'UGECAM Île-de-France | GROUPE UGECAM">
            <a:extLst>
              <a:ext uri="{FF2B5EF4-FFF2-40B4-BE49-F238E27FC236}">
                <a16:creationId xmlns:a16="http://schemas.microsoft.com/office/drawing/2014/main" id="{018747CE-BD63-1AE4-A7A9-992461A6D847}"/>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650705" y="2786657"/>
            <a:ext cx="1615620" cy="475483"/>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Mentions légales">
            <a:extLst>
              <a:ext uri="{FF2B5EF4-FFF2-40B4-BE49-F238E27FC236}">
                <a16:creationId xmlns:a16="http://schemas.microsoft.com/office/drawing/2014/main" id="{CF01C167-710A-9B2C-C4E8-2A4332778109}"/>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806019" y="5616500"/>
            <a:ext cx="1615621" cy="749648"/>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CH Aix en Provence">
            <a:extLst>
              <a:ext uri="{FF2B5EF4-FFF2-40B4-BE49-F238E27FC236}">
                <a16:creationId xmlns:a16="http://schemas.microsoft.com/office/drawing/2014/main" id="{E430FDBB-14EB-CEC2-790F-C970FB9474BE}"/>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50847" y="5647882"/>
            <a:ext cx="983682" cy="541355"/>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descr="CCI Bordeaux Gironde - Alliés pour entreprendre">
            <a:extLst>
              <a:ext uri="{FF2B5EF4-FFF2-40B4-BE49-F238E27FC236}">
                <a16:creationId xmlns:a16="http://schemas.microsoft.com/office/drawing/2014/main" id="{140D9AB1-3258-2595-A682-B52BC6A3EE52}"/>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753449" y="3921580"/>
            <a:ext cx="1393153" cy="335953"/>
          </a:xfrm>
          <a:prstGeom prst="rect">
            <a:avLst/>
          </a:prstGeom>
          <a:noFill/>
          <a:extLst>
            <a:ext uri="{909E8E84-426E-40DD-AFC4-6F175D3DCCD1}">
              <a14:hiddenFill xmlns:a14="http://schemas.microsoft.com/office/drawing/2010/main">
                <a:solidFill>
                  <a:srgbClr val="FFFFFF"/>
                </a:solidFill>
              </a14:hiddenFill>
            </a:ext>
          </a:extLst>
        </p:spPr>
      </p:pic>
      <p:pic>
        <p:nvPicPr>
          <p:cNvPr id="1052" name="Picture 28" descr="Bienvenue sur le site de l'Hôpital de Vaison-la-Romaine">
            <a:extLst>
              <a:ext uri="{FF2B5EF4-FFF2-40B4-BE49-F238E27FC236}">
                <a16:creationId xmlns:a16="http://schemas.microsoft.com/office/drawing/2014/main" id="{0779E66C-CA1E-8947-EBC2-81AD3D42135C}"/>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7079260" y="3967178"/>
            <a:ext cx="1042534" cy="7243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251559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A6D7225F-C8B5-4EBC-8692-F58EE88572B8}"/>
              </a:ext>
            </a:extLst>
          </p:cNvPr>
          <p:cNvSpPr/>
          <p:nvPr/>
        </p:nvSpPr>
        <p:spPr>
          <a:xfrm>
            <a:off x="0" y="423181"/>
            <a:ext cx="9144000" cy="338554"/>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srgbClr val="020647"/>
                </a:solidFill>
                <a:effectLst/>
                <a:uLnTx/>
                <a:uFillTx/>
                <a:latin typeface="Calibri" panose="020F0502020204030204"/>
                <a:ea typeface="+mn-ea"/>
                <a:cs typeface="+mn-cs"/>
              </a:rPr>
              <a:t>Un exemple marquant : Le Grand Port Maritime de Marseille</a:t>
            </a:r>
          </a:p>
        </p:txBody>
      </p:sp>
      <p:sp>
        <p:nvSpPr>
          <p:cNvPr id="3" name="ZoneTexte 2">
            <a:extLst>
              <a:ext uri="{FF2B5EF4-FFF2-40B4-BE49-F238E27FC236}">
                <a16:creationId xmlns:a16="http://schemas.microsoft.com/office/drawing/2014/main" id="{BCFFFDEA-902D-882B-95C6-50D1488EB94A}"/>
              </a:ext>
            </a:extLst>
          </p:cNvPr>
          <p:cNvSpPr txBox="1"/>
          <p:nvPr/>
        </p:nvSpPr>
        <p:spPr>
          <a:xfrm>
            <a:off x="247446" y="1069595"/>
            <a:ext cx="8649107" cy="1969770"/>
          </a:xfrm>
          <a:prstGeom prst="rect">
            <a:avLst/>
          </a:prstGeom>
          <a:noFill/>
        </p:spPr>
        <p:txBody>
          <a:bodyPr wrap="square" rtlCol="0">
            <a:spAutoFit/>
          </a:bodyPr>
          <a:lstStyle/>
          <a:p>
            <a:pPr lvl="0" algn="just">
              <a:defRPr/>
            </a:pPr>
            <a:r>
              <a:rPr kumimoji="0" lang="fr-FR" sz="1400" b="1" i="0" u="none" strike="noStrike" kern="1200" cap="none" spc="0" normalizeH="0" baseline="0" noProof="0" dirty="0">
                <a:ln>
                  <a:noFill/>
                </a:ln>
                <a:solidFill>
                  <a:prstClr val="black"/>
                </a:solidFill>
                <a:effectLst/>
                <a:uLnTx/>
                <a:uFillTx/>
                <a:latin typeface="Calibri"/>
                <a:ea typeface="+mn-ea"/>
                <a:cs typeface="+mn-cs"/>
              </a:rPr>
              <a:t>En croisant les noms obtenus avec les rapports des Chambres régionales et territoriales des comptes, il est possible de vérifier si des problématiques liées à la passation des marchés publics avaient été identifiées par les juges financiers.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fr-FR" sz="10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fr-FR" sz="1400" b="1" dirty="0">
                <a:solidFill>
                  <a:prstClr val="black"/>
                </a:solidFill>
                <a:latin typeface="Calibri"/>
              </a:rPr>
              <a:t>Le Grand Port Maritime de Marseille est le plus grand port de France et un acteur majeur du commerce international. En qualité d’Établissement Public à caractère Industriel et Commercial (EPIC), il est soumis au Code de la commande publique pour ses achats.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fr-FR" sz="1400" b="1" i="0" u="none" strike="noStrike" kern="1200" cap="none" spc="0" normalizeH="0" baseline="0" noProof="0" dirty="0">
              <a:ln>
                <a:noFill/>
              </a:ln>
              <a:solidFill>
                <a:prstClr val="black"/>
              </a:solidFill>
              <a:effectLst/>
              <a:uLnTx/>
              <a:uFillTx/>
              <a:latin typeface="Calibri"/>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fr-FR" sz="1400" b="1" dirty="0">
                <a:solidFill>
                  <a:prstClr val="black"/>
                </a:solidFill>
                <a:latin typeface="Calibri"/>
              </a:rPr>
              <a:t>Identifié dans le cadre de notre travail, un rapport de la CRTC mentionnait que : </a:t>
            </a:r>
          </a:p>
        </p:txBody>
      </p:sp>
      <p:pic>
        <p:nvPicPr>
          <p:cNvPr id="4" name="Image 3">
            <a:extLst>
              <a:ext uri="{FF2B5EF4-FFF2-40B4-BE49-F238E27FC236}">
                <a16:creationId xmlns:a16="http://schemas.microsoft.com/office/drawing/2014/main" id="{E4FAF46B-206A-7300-036F-FBADB24EF848}"/>
              </a:ext>
            </a:extLst>
          </p:cNvPr>
          <p:cNvPicPr>
            <a:picLocks noChangeAspect="1"/>
          </p:cNvPicPr>
          <p:nvPr/>
        </p:nvPicPr>
        <p:blipFill>
          <a:blip r:embed="rId2"/>
          <a:stretch>
            <a:fillRect/>
          </a:stretch>
        </p:blipFill>
        <p:spPr>
          <a:xfrm>
            <a:off x="247447" y="3347225"/>
            <a:ext cx="3905006" cy="2173428"/>
          </a:xfrm>
          <a:prstGeom prst="rect">
            <a:avLst/>
          </a:prstGeom>
        </p:spPr>
      </p:pic>
      <p:sp>
        <p:nvSpPr>
          <p:cNvPr id="6" name="ZoneTexte 5">
            <a:extLst>
              <a:ext uri="{FF2B5EF4-FFF2-40B4-BE49-F238E27FC236}">
                <a16:creationId xmlns:a16="http://schemas.microsoft.com/office/drawing/2014/main" id="{4A7420E3-70FB-B095-E805-ECD5CA699BC9}"/>
              </a:ext>
            </a:extLst>
          </p:cNvPr>
          <p:cNvSpPr txBox="1"/>
          <p:nvPr/>
        </p:nvSpPr>
        <p:spPr>
          <a:xfrm>
            <a:off x="247446" y="5520653"/>
            <a:ext cx="3905007" cy="215444"/>
          </a:xfrm>
          <a:prstGeom prst="rect">
            <a:avLst/>
          </a:prstGeom>
          <a:noFill/>
        </p:spPr>
        <p:txBody>
          <a:bodyPr wrap="square" rtlCol="0">
            <a:spAutoFit/>
          </a:bodyPr>
          <a:lstStyle/>
          <a:p>
            <a:pPr lvl="0" algn="r">
              <a:defRPr/>
            </a:pPr>
            <a:r>
              <a:rPr kumimoji="0" lang="fr-FR" sz="800" i="1" u="none" strike="noStrike" kern="1200" cap="none" spc="0" normalizeH="0" baseline="0" noProof="0" dirty="0">
                <a:ln>
                  <a:noFill/>
                </a:ln>
                <a:solidFill>
                  <a:prstClr val="black"/>
                </a:solidFill>
                <a:effectLst/>
                <a:uLnTx/>
                <a:uFillTx/>
                <a:latin typeface="Calibri"/>
                <a:ea typeface="+mn-ea"/>
                <a:cs typeface="+mn-cs"/>
              </a:rPr>
              <a:t>Rapport CRTC page 94</a:t>
            </a:r>
            <a:endParaRPr lang="fr-FR" sz="800" i="1" dirty="0">
              <a:solidFill>
                <a:prstClr val="black"/>
              </a:solidFill>
              <a:latin typeface="Calibri"/>
            </a:endParaRPr>
          </a:p>
        </p:txBody>
      </p:sp>
      <p:pic>
        <p:nvPicPr>
          <p:cNvPr id="7" name="Image 6">
            <a:extLst>
              <a:ext uri="{FF2B5EF4-FFF2-40B4-BE49-F238E27FC236}">
                <a16:creationId xmlns:a16="http://schemas.microsoft.com/office/drawing/2014/main" id="{F97AB840-9F55-1A7F-5343-31909FF299A5}"/>
              </a:ext>
            </a:extLst>
          </p:cNvPr>
          <p:cNvPicPr>
            <a:picLocks noChangeAspect="1"/>
          </p:cNvPicPr>
          <p:nvPr/>
        </p:nvPicPr>
        <p:blipFill>
          <a:blip r:embed="rId3"/>
          <a:stretch>
            <a:fillRect/>
          </a:stretch>
        </p:blipFill>
        <p:spPr>
          <a:xfrm>
            <a:off x="4440198" y="4319328"/>
            <a:ext cx="4456355" cy="465892"/>
          </a:xfrm>
          <a:prstGeom prst="rect">
            <a:avLst/>
          </a:prstGeom>
        </p:spPr>
      </p:pic>
      <p:sp>
        <p:nvSpPr>
          <p:cNvPr id="8" name="ZoneTexte 7">
            <a:extLst>
              <a:ext uri="{FF2B5EF4-FFF2-40B4-BE49-F238E27FC236}">
                <a16:creationId xmlns:a16="http://schemas.microsoft.com/office/drawing/2014/main" id="{350E18EE-F89C-2773-75F3-BB3C934A23FF}"/>
              </a:ext>
            </a:extLst>
          </p:cNvPr>
          <p:cNvSpPr txBox="1"/>
          <p:nvPr/>
        </p:nvSpPr>
        <p:spPr>
          <a:xfrm>
            <a:off x="4991549" y="4785220"/>
            <a:ext cx="3905007" cy="215444"/>
          </a:xfrm>
          <a:prstGeom prst="rect">
            <a:avLst/>
          </a:prstGeom>
          <a:noFill/>
        </p:spPr>
        <p:txBody>
          <a:bodyPr wrap="square" rtlCol="0">
            <a:spAutoFit/>
          </a:bodyPr>
          <a:lstStyle/>
          <a:p>
            <a:pPr lvl="0" algn="r">
              <a:defRPr/>
            </a:pPr>
            <a:r>
              <a:rPr kumimoji="0" lang="fr-FR" sz="800" i="1" u="none" strike="noStrike" kern="1200" cap="none" spc="0" normalizeH="0" baseline="0" noProof="0" dirty="0">
                <a:ln>
                  <a:noFill/>
                </a:ln>
                <a:solidFill>
                  <a:prstClr val="black"/>
                </a:solidFill>
                <a:effectLst/>
                <a:uLnTx/>
                <a:uFillTx/>
                <a:latin typeface="Calibri"/>
                <a:ea typeface="+mn-ea"/>
                <a:cs typeface="+mn-cs"/>
              </a:rPr>
              <a:t>Rapport CRTC page 11</a:t>
            </a:r>
            <a:endParaRPr lang="fr-FR" sz="800" i="1" dirty="0">
              <a:solidFill>
                <a:prstClr val="black"/>
              </a:solidFill>
              <a:latin typeface="Calibri"/>
            </a:endParaRPr>
          </a:p>
        </p:txBody>
      </p:sp>
    </p:spTree>
    <p:extLst>
      <p:ext uri="{BB962C8B-B14F-4D97-AF65-F5344CB8AC3E}">
        <p14:creationId xmlns:p14="http://schemas.microsoft.com/office/powerpoint/2010/main" val="262646241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au 5">
            <a:extLst>
              <a:ext uri="{FF2B5EF4-FFF2-40B4-BE49-F238E27FC236}">
                <a16:creationId xmlns:a16="http://schemas.microsoft.com/office/drawing/2014/main" id="{ECA0EDB5-026C-4C99-84BF-CB3A654C5070}"/>
              </a:ext>
            </a:extLst>
          </p:cNvPr>
          <p:cNvGraphicFramePr>
            <a:graphicFrameLocks noGrp="1"/>
          </p:cNvGraphicFramePr>
          <p:nvPr>
            <p:extLst>
              <p:ext uri="{D42A27DB-BD31-4B8C-83A1-F6EECF244321}">
                <p14:modId xmlns:p14="http://schemas.microsoft.com/office/powerpoint/2010/main" val="2341053654"/>
              </p:ext>
            </p:extLst>
          </p:nvPr>
        </p:nvGraphicFramePr>
        <p:xfrm>
          <a:off x="894727" y="1216215"/>
          <a:ext cx="3811047" cy="2439282"/>
        </p:xfrm>
        <a:graphic>
          <a:graphicData uri="http://schemas.openxmlformats.org/drawingml/2006/table">
            <a:tbl>
              <a:tblPr firstRow="1" bandRow="1">
                <a:tableStyleId>{2D5ABB26-0587-4C30-8999-92F81FD0307C}</a:tableStyleId>
              </a:tblPr>
              <a:tblGrid>
                <a:gridCol w="3811047">
                  <a:extLst>
                    <a:ext uri="{9D8B030D-6E8A-4147-A177-3AD203B41FA5}">
                      <a16:colId xmlns:a16="http://schemas.microsoft.com/office/drawing/2014/main" val="20000"/>
                    </a:ext>
                  </a:extLst>
                </a:gridCol>
              </a:tblGrid>
              <a:tr h="252963">
                <a:tc>
                  <a:txBody>
                    <a:bodyPr/>
                    <a:lstStyle/>
                    <a:p>
                      <a:pPr algn="l"/>
                      <a:r>
                        <a:rPr lang="fr-FR" sz="1800" b="1" u="none" cap="small" dirty="0">
                          <a:solidFill>
                            <a:srgbClr val="020647"/>
                          </a:solidFill>
                          <a:latin typeface="+mn-lt"/>
                          <a:cs typeface="Arial" pitchFamily="34" charset="0"/>
                        </a:rPr>
                        <a:t>Identifier les marchés problématiques</a:t>
                      </a:r>
                    </a:p>
                  </a:txBody>
                  <a:tcPr anchor="ctr">
                    <a:noFill/>
                  </a:tcPr>
                </a:tc>
                <a:extLst>
                  <a:ext uri="{0D108BD9-81ED-4DB2-BD59-A6C34878D82A}">
                    <a16:rowId xmlns:a16="http://schemas.microsoft.com/office/drawing/2014/main" val="1655981766"/>
                  </a:ext>
                </a:extLst>
              </a:tr>
              <a:tr h="146258">
                <a:tc>
                  <a:txBody>
                    <a:bodyPr/>
                    <a:lstStyle/>
                    <a:p>
                      <a:pPr algn="l"/>
                      <a:r>
                        <a:rPr lang="fr-FR" sz="1400" b="1" dirty="0">
                          <a:solidFill>
                            <a:srgbClr val="C8D200"/>
                          </a:solidFill>
                        </a:rPr>
                        <a:t>Objectifs </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0000"/>
                  </a:ext>
                </a:extLst>
              </a:tr>
              <a:tr h="336393">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Identifier quel type de marché font l’objet de délai de publicité restreint</a:t>
                      </a:r>
                    </a:p>
                  </a:txBody>
                  <a:tcPr anchor="ctr">
                    <a:noFill/>
                  </a:tcPr>
                </a:tc>
                <a:extLst>
                  <a:ext uri="{0D108BD9-81ED-4DB2-BD59-A6C34878D82A}">
                    <a16:rowId xmlns:a16="http://schemas.microsoft.com/office/drawing/2014/main" val="3820849702"/>
                  </a:ext>
                </a:extLst>
              </a:tr>
              <a:tr h="146258">
                <a:tc>
                  <a:txBody>
                    <a:bodyPr/>
                    <a:lstStyle/>
                    <a:p>
                      <a:pPr algn="l"/>
                      <a:r>
                        <a:rPr lang="fr-FR" sz="1400" b="1" dirty="0">
                          <a:solidFill>
                            <a:srgbClr val="C8D200"/>
                          </a:solidFill>
                        </a:rPr>
                        <a:t>Déroulé</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630079212"/>
                  </a:ext>
                </a:extLst>
              </a:tr>
              <a:tr h="1067682">
                <a:tc>
                  <a:txBody>
                    <a:bodyPr/>
                    <a:lstStyle/>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Avec la fonction .</a:t>
                      </a:r>
                    </a:p>
                  </a:txBody>
                  <a:tcPr anchor="ctr">
                    <a:noFill/>
                  </a:tcPr>
                </a:tc>
                <a:extLst>
                  <a:ext uri="{0D108BD9-81ED-4DB2-BD59-A6C34878D82A}">
                    <a16:rowId xmlns:a16="http://schemas.microsoft.com/office/drawing/2014/main" val="10001"/>
                  </a:ext>
                </a:extLst>
              </a:tr>
            </a:tbl>
          </a:graphicData>
        </a:graphic>
      </p:graphicFrame>
      <p:sp>
        <p:nvSpPr>
          <p:cNvPr id="4" name="Espace réservé du numéro de diapositive 3">
            <a:extLst>
              <a:ext uri="{FF2B5EF4-FFF2-40B4-BE49-F238E27FC236}">
                <a16:creationId xmlns:a16="http://schemas.microsoft.com/office/drawing/2014/main" id="{BBF075A6-93DB-45EB-B54D-BE6E6870659B}"/>
              </a:ext>
            </a:extLst>
          </p:cNvPr>
          <p:cNvSpPr>
            <a:spLocks noGrp="1"/>
          </p:cNvSpPr>
          <p:nvPr>
            <p:ph type="sldNum" sz="quarter" idx="12"/>
          </p:nvPr>
        </p:nvSpPr>
        <p:spPr/>
        <p:txBody>
          <a:bodyPr/>
          <a:lstStyle/>
          <a:p>
            <a:fld id="{FC350B7C-DAA4-4E7C-B8FC-66EDA3783981}" type="slidenum">
              <a:rPr lang="fr-FR" smtClean="0"/>
              <a:t>15</a:t>
            </a:fld>
            <a:endParaRPr lang="fr-FR"/>
          </a:p>
        </p:txBody>
      </p:sp>
      <p:graphicFrame>
        <p:nvGraphicFramePr>
          <p:cNvPr id="8" name="Tableau 2">
            <a:extLst>
              <a:ext uri="{FF2B5EF4-FFF2-40B4-BE49-F238E27FC236}">
                <a16:creationId xmlns:a16="http://schemas.microsoft.com/office/drawing/2014/main" id="{34DA3C97-0F73-4F4A-BA40-9864409F83CE}"/>
              </a:ext>
            </a:extLst>
          </p:cNvPr>
          <p:cNvGraphicFramePr>
            <a:graphicFrameLocks noGrp="1"/>
          </p:cNvGraphicFramePr>
          <p:nvPr>
            <p:extLst>
              <p:ext uri="{D42A27DB-BD31-4B8C-83A1-F6EECF244321}">
                <p14:modId xmlns:p14="http://schemas.microsoft.com/office/powerpoint/2010/main" val="620275666"/>
              </p:ext>
            </p:extLst>
          </p:nvPr>
        </p:nvGraphicFramePr>
        <p:xfrm>
          <a:off x="468312" y="1035473"/>
          <a:ext cx="426415" cy="361484"/>
        </p:xfrm>
        <a:graphic>
          <a:graphicData uri="http://schemas.openxmlformats.org/drawingml/2006/table">
            <a:tbl>
              <a:tblPr firstRow="1" bandRow="1">
                <a:tableStyleId>{2D5ABB26-0587-4C30-8999-92F81FD0307C}</a:tableStyleId>
              </a:tblPr>
              <a:tblGrid>
                <a:gridCol w="426415">
                  <a:extLst>
                    <a:ext uri="{9D8B030D-6E8A-4147-A177-3AD203B41FA5}">
                      <a16:colId xmlns:a16="http://schemas.microsoft.com/office/drawing/2014/main" val="594660824"/>
                    </a:ext>
                  </a:extLst>
                </a:gridCol>
              </a:tblGrid>
              <a:tr h="361484">
                <a:tc>
                  <a:txBody>
                    <a:bodyPr/>
                    <a:lstStyle/>
                    <a:p>
                      <a:pPr algn="ctr"/>
                      <a:r>
                        <a:rPr lang="fr-FR" sz="1400" b="1" dirty="0">
                          <a:solidFill>
                            <a:schemeClr val="bg1"/>
                          </a:solidFill>
                        </a:rPr>
                        <a:t>4</a:t>
                      </a:r>
                    </a:p>
                  </a:txBody>
                  <a:tcPr anchor="ctr">
                    <a:solidFill>
                      <a:schemeClr val="bg1">
                        <a:lumMod val="85000"/>
                      </a:schemeClr>
                    </a:solidFill>
                  </a:tcPr>
                </a:tc>
                <a:extLst>
                  <a:ext uri="{0D108BD9-81ED-4DB2-BD59-A6C34878D82A}">
                    <a16:rowId xmlns:a16="http://schemas.microsoft.com/office/drawing/2014/main" val="2607717636"/>
                  </a:ext>
                </a:extLst>
              </a:tr>
            </a:tbl>
          </a:graphicData>
        </a:graphic>
      </p:graphicFrame>
      <p:sp>
        <p:nvSpPr>
          <p:cNvPr id="10" name="ZoneTexte 9">
            <a:extLst>
              <a:ext uri="{FF2B5EF4-FFF2-40B4-BE49-F238E27FC236}">
                <a16:creationId xmlns:a16="http://schemas.microsoft.com/office/drawing/2014/main" id="{A3F3762F-FDB2-4131-941E-434DA8EAB4DA}"/>
              </a:ext>
            </a:extLst>
          </p:cNvPr>
          <p:cNvSpPr txBox="1"/>
          <p:nvPr/>
        </p:nvSpPr>
        <p:spPr>
          <a:xfrm>
            <a:off x="468312" y="52070"/>
            <a:ext cx="4909756" cy="369332"/>
          </a:xfrm>
          <a:prstGeom prst="rect">
            <a:avLst/>
          </a:prstGeom>
          <a:noFill/>
        </p:spPr>
        <p:txBody>
          <a:bodyPr wrap="square" rtlCol="0">
            <a:spAutoFit/>
          </a:bodyPr>
          <a:lstStyle/>
          <a:p>
            <a:r>
              <a:rPr lang="fr-FR" b="1" dirty="0">
                <a:solidFill>
                  <a:srgbClr val="020647"/>
                </a:solidFill>
              </a:rPr>
              <a:t>Les délais réglementaires symboliques</a:t>
            </a:r>
          </a:p>
        </p:txBody>
      </p:sp>
      <p:graphicFrame>
        <p:nvGraphicFramePr>
          <p:cNvPr id="9" name="Tableau 8">
            <a:extLst>
              <a:ext uri="{FF2B5EF4-FFF2-40B4-BE49-F238E27FC236}">
                <a16:creationId xmlns:a16="http://schemas.microsoft.com/office/drawing/2014/main" id="{AAFBB153-9B3C-4C8D-9321-302C1C15DE49}"/>
              </a:ext>
            </a:extLst>
          </p:cNvPr>
          <p:cNvGraphicFramePr>
            <a:graphicFrameLocks noGrp="1"/>
          </p:cNvGraphicFramePr>
          <p:nvPr>
            <p:extLst>
              <p:ext uri="{D42A27DB-BD31-4B8C-83A1-F6EECF244321}">
                <p14:modId xmlns:p14="http://schemas.microsoft.com/office/powerpoint/2010/main" val="2439760456"/>
              </p:ext>
            </p:extLst>
          </p:nvPr>
        </p:nvGraphicFramePr>
        <p:xfrm>
          <a:off x="5132189" y="2981779"/>
          <a:ext cx="3998703" cy="3369055"/>
        </p:xfrm>
        <a:graphic>
          <a:graphicData uri="http://schemas.openxmlformats.org/drawingml/2006/table">
            <a:tbl>
              <a:tblPr firstRow="1" bandRow="1">
                <a:tableStyleId>{2D5ABB26-0587-4C30-8999-92F81FD0307C}</a:tableStyleId>
              </a:tblPr>
              <a:tblGrid>
                <a:gridCol w="3998703">
                  <a:extLst>
                    <a:ext uri="{9D8B030D-6E8A-4147-A177-3AD203B41FA5}">
                      <a16:colId xmlns:a16="http://schemas.microsoft.com/office/drawing/2014/main" val="20000"/>
                    </a:ext>
                  </a:extLst>
                </a:gridCol>
              </a:tblGrid>
              <a:tr h="426463">
                <a:tc>
                  <a:txBody>
                    <a:bodyPr/>
                    <a:lstStyle/>
                    <a:p>
                      <a:pPr algn="l"/>
                      <a:r>
                        <a:rPr lang="fr-FR" sz="1400" b="1" dirty="0">
                          <a:solidFill>
                            <a:schemeClr val="tx1"/>
                          </a:solidFill>
                          <a:latin typeface="+mn-lt"/>
                          <a:cs typeface="Arial" pitchFamily="34" charset="0"/>
                        </a:rPr>
                        <a:t>Notre Code</a:t>
                      </a:r>
                    </a:p>
                  </a:txBody>
                  <a:tcPr anchor="ctr">
                    <a:solidFill>
                      <a:schemeClr val="bg2"/>
                    </a:solidFill>
                  </a:tcPr>
                </a:tc>
                <a:extLst>
                  <a:ext uri="{0D108BD9-81ED-4DB2-BD59-A6C34878D82A}">
                    <a16:rowId xmlns:a16="http://schemas.microsoft.com/office/drawing/2014/main" val="1655981766"/>
                  </a:ext>
                </a:extLst>
              </a:tr>
              <a:tr h="1471296">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725153332"/>
                  </a:ext>
                </a:extLst>
              </a:tr>
              <a:tr h="1471296">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4109716985"/>
                  </a:ext>
                </a:extLst>
              </a:tr>
            </a:tbl>
          </a:graphicData>
        </a:graphic>
      </p:graphicFrame>
      <p:pic>
        <p:nvPicPr>
          <p:cNvPr id="2" name="Image 1">
            <a:extLst>
              <a:ext uri="{FF2B5EF4-FFF2-40B4-BE49-F238E27FC236}">
                <a16:creationId xmlns:a16="http://schemas.microsoft.com/office/drawing/2014/main" id="{B9FEE9F8-83AE-AE52-0558-00CDCF1FFDD7}"/>
              </a:ext>
            </a:extLst>
          </p:cNvPr>
          <p:cNvPicPr>
            <a:picLocks noChangeAspect="1"/>
          </p:cNvPicPr>
          <p:nvPr/>
        </p:nvPicPr>
        <p:blipFill>
          <a:blip r:embed="rId2"/>
          <a:stretch>
            <a:fillRect/>
          </a:stretch>
        </p:blipFill>
        <p:spPr>
          <a:xfrm>
            <a:off x="570502" y="2970066"/>
            <a:ext cx="4459496" cy="3369054"/>
          </a:xfrm>
          <a:prstGeom prst="rect">
            <a:avLst/>
          </a:prstGeom>
        </p:spPr>
      </p:pic>
      <p:pic>
        <p:nvPicPr>
          <p:cNvPr id="3" name="Image 2">
            <a:extLst>
              <a:ext uri="{FF2B5EF4-FFF2-40B4-BE49-F238E27FC236}">
                <a16:creationId xmlns:a16="http://schemas.microsoft.com/office/drawing/2014/main" id="{9231933D-06BA-75AB-FD82-62A476E6B150}"/>
              </a:ext>
            </a:extLst>
          </p:cNvPr>
          <p:cNvPicPr>
            <a:picLocks noChangeAspect="1"/>
          </p:cNvPicPr>
          <p:nvPr/>
        </p:nvPicPr>
        <p:blipFill>
          <a:blip r:embed="rId3"/>
          <a:stretch>
            <a:fillRect/>
          </a:stretch>
        </p:blipFill>
        <p:spPr>
          <a:xfrm>
            <a:off x="5330714" y="4654593"/>
            <a:ext cx="3627867" cy="177691"/>
          </a:xfrm>
          <a:prstGeom prst="rect">
            <a:avLst/>
          </a:prstGeom>
        </p:spPr>
      </p:pic>
    </p:spTree>
    <p:extLst>
      <p:ext uri="{BB962C8B-B14F-4D97-AF65-F5344CB8AC3E}">
        <p14:creationId xmlns:p14="http://schemas.microsoft.com/office/powerpoint/2010/main" val="102809398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numéro de diapositive 5">
            <a:extLst>
              <a:ext uri="{FF2B5EF4-FFF2-40B4-BE49-F238E27FC236}">
                <a16:creationId xmlns:a16="http://schemas.microsoft.com/office/drawing/2014/main" id="{2B4E7806-70FD-491E-8AAA-D127859E9CE5}"/>
              </a:ext>
            </a:extLst>
          </p:cNvPr>
          <p:cNvSpPr>
            <a:spLocks noGrp="1"/>
          </p:cNvSpPr>
          <p:nvPr>
            <p:ph type="sldNum" sz="quarter" idx="12"/>
          </p:nvPr>
        </p:nvSpPr>
        <p:spPr/>
        <p:txBody>
          <a:bodyPr/>
          <a:lstStyle/>
          <a:p>
            <a:fld id="{FC350B7C-DAA4-4E7C-B8FC-66EDA3783981}" type="slidenum">
              <a:rPr lang="fr-FR" smtClean="0"/>
              <a:t>16</a:t>
            </a:fld>
            <a:endParaRPr lang="fr-FR"/>
          </a:p>
        </p:txBody>
      </p:sp>
      <p:pic>
        <p:nvPicPr>
          <p:cNvPr id="7" name="Picture 2">
            <a:extLst>
              <a:ext uri="{FF2B5EF4-FFF2-40B4-BE49-F238E27FC236}">
                <a16:creationId xmlns:a16="http://schemas.microsoft.com/office/drawing/2014/main" id="{08B877BF-68B9-4C65-9219-C05A7E11005E}"/>
              </a:ext>
            </a:extLst>
          </p:cNvPr>
          <p:cNvPicPr>
            <a:picLocks noChangeAspect="1"/>
          </p:cNvPicPr>
          <p:nvPr/>
        </p:nvPicPr>
        <p:blipFill>
          <a:blip r:embed="rId2"/>
          <a:srcRect t="21875" b="21875"/>
          <a:stretch>
            <a:fillRect/>
          </a:stretch>
        </p:blipFill>
        <p:spPr>
          <a:xfrm>
            <a:off x="0" y="857250"/>
            <a:ext cx="9144000" cy="5143500"/>
          </a:xfrm>
          <a:prstGeom prst="rect">
            <a:avLst/>
          </a:prstGeom>
        </p:spPr>
      </p:pic>
      <p:sp>
        <p:nvSpPr>
          <p:cNvPr id="8" name="AutoShape 3">
            <a:extLst>
              <a:ext uri="{FF2B5EF4-FFF2-40B4-BE49-F238E27FC236}">
                <a16:creationId xmlns:a16="http://schemas.microsoft.com/office/drawing/2014/main" id="{862C14EE-537E-483C-9C8F-CA11CB99D523}"/>
              </a:ext>
            </a:extLst>
          </p:cNvPr>
          <p:cNvSpPr/>
          <p:nvPr/>
        </p:nvSpPr>
        <p:spPr>
          <a:xfrm rot="5400000">
            <a:off x="1570576" y="3905348"/>
            <a:ext cx="3157341" cy="0"/>
          </a:xfrm>
          <a:prstGeom prst="line">
            <a:avLst/>
          </a:prstGeom>
          <a:ln w="9525" cap="flat">
            <a:solidFill>
              <a:srgbClr val="4A4848"/>
            </a:solidFill>
            <a:prstDash val="solid"/>
            <a:headEnd type="none" w="sm" len="sm"/>
            <a:tailEnd type="none" w="sm" len="sm"/>
          </a:ln>
        </p:spPr>
      </p:sp>
      <p:sp>
        <p:nvSpPr>
          <p:cNvPr id="9" name="AutoShape 4">
            <a:extLst>
              <a:ext uri="{FF2B5EF4-FFF2-40B4-BE49-F238E27FC236}">
                <a16:creationId xmlns:a16="http://schemas.microsoft.com/office/drawing/2014/main" id="{29FF4584-2E5B-4946-9542-BAB48804BF87}"/>
              </a:ext>
            </a:extLst>
          </p:cNvPr>
          <p:cNvSpPr/>
          <p:nvPr/>
        </p:nvSpPr>
        <p:spPr>
          <a:xfrm rot="5400000">
            <a:off x="4425589" y="3914854"/>
            <a:ext cx="3138330" cy="0"/>
          </a:xfrm>
          <a:prstGeom prst="line">
            <a:avLst/>
          </a:prstGeom>
          <a:ln w="9525" cap="flat">
            <a:solidFill>
              <a:srgbClr val="4A4848"/>
            </a:solidFill>
            <a:prstDash val="solid"/>
            <a:headEnd type="none" w="sm" len="sm"/>
            <a:tailEnd type="none" w="sm" len="sm"/>
          </a:ln>
        </p:spPr>
      </p:sp>
      <p:pic>
        <p:nvPicPr>
          <p:cNvPr id="12" name="Picture 7">
            <a:extLst>
              <a:ext uri="{FF2B5EF4-FFF2-40B4-BE49-F238E27FC236}">
                <a16:creationId xmlns:a16="http://schemas.microsoft.com/office/drawing/2014/main" id="{7EC817A8-D234-4A03-8635-9C03B3B3512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4354558" y="2446078"/>
            <a:ext cx="434884" cy="434884"/>
          </a:xfrm>
          <a:prstGeom prst="rect">
            <a:avLst/>
          </a:prstGeom>
        </p:spPr>
      </p:pic>
      <p:sp>
        <p:nvSpPr>
          <p:cNvPr id="14" name="TextBox 10">
            <a:extLst>
              <a:ext uri="{FF2B5EF4-FFF2-40B4-BE49-F238E27FC236}">
                <a16:creationId xmlns:a16="http://schemas.microsoft.com/office/drawing/2014/main" id="{A67B0BB8-89E1-47CC-B735-11FF8F36CE05}"/>
              </a:ext>
            </a:extLst>
          </p:cNvPr>
          <p:cNvSpPr txBox="1"/>
          <p:nvPr/>
        </p:nvSpPr>
        <p:spPr>
          <a:xfrm>
            <a:off x="514350" y="3166200"/>
            <a:ext cx="2424287" cy="2861937"/>
          </a:xfrm>
          <a:prstGeom prst="rect">
            <a:avLst/>
          </a:prstGeom>
        </p:spPr>
        <p:txBody>
          <a:bodyPr lIns="0" tIns="0" rIns="0" bIns="0" rtlCol="0" anchor="t">
            <a:spAutoFit/>
          </a:bodyPr>
          <a:lstStyle/>
          <a:p>
            <a:pPr>
              <a:lnSpc>
                <a:spcPts val="1560"/>
              </a:lnSpc>
            </a:pPr>
            <a:r>
              <a:rPr lang="en-US" sz="1200" dirty="0">
                <a:solidFill>
                  <a:srgbClr val="000000"/>
                </a:solidFill>
                <a:latin typeface="Public Sans Bold"/>
              </a:rPr>
              <a:t>Ce </a:t>
            </a:r>
            <a:r>
              <a:rPr lang="en-US" sz="1200" dirty="0" err="1">
                <a:solidFill>
                  <a:srgbClr val="000000"/>
                </a:solidFill>
                <a:latin typeface="Public Sans Bold"/>
              </a:rPr>
              <a:t>sont</a:t>
            </a:r>
            <a:r>
              <a:rPr lang="en-US" sz="1200" dirty="0">
                <a:solidFill>
                  <a:srgbClr val="000000"/>
                </a:solidFill>
                <a:latin typeface="Public Sans Bold"/>
              </a:rPr>
              <a:t> des </a:t>
            </a:r>
            <a:r>
              <a:rPr lang="en-US" sz="1200" dirty="0" err="1">
                <a:solidFill>
                  <a:srgbClr val="000000"/>
                </a:solidFill>
                <a:latin typeface="Public Sans Bold"/>
              </a:rPr>
              <a:t>marchés</a:t>
            </a:r>
            <a:r>
              <a:rPr lang="en-US" sz="1200" dirty="0">
                <a:solidFill>
                  <a:srgbClr val="000000"/>
                </a:solidFill>
                <a:latin typeface="Public Sans Bold"/>
              </a:rPr>
              <a:t> de </a:t>
            </a:r>
            <a:r>
              <a:rPr lang="en-US" sz="1200" dirty="0" err="1">
                <a:solidFill>
                  <a:srgbClr val="000000"/>
                </a:solidFill>
                <a:latin typeface="Public Sans Bold"/>
              </a:rPr>
              <a:t>prestations</a:t>
            </a:r>
            <a:r>
              <a:rPr lang="en-US" sz="1200" dirty="0">
                <a:solidFill>
                  <a:srgbClr val="000000"/>
                </a:solidFill>
                <a:latin typeface="Public Sans Bold"/>
              </a:rPr>
              <a:t> de services </a:t>
            </a:r>
          </a:p>
          <a:p>
            <a:pPr>
              <a:lnSpc>
                <a:spcPts val="1560"/>
              </a:lnSpc>
            </a:pPr>
            <a:endParaRPr lang="en-US" sz="1200" dirty="0">
              <a:solidFill>
                <a:srgbClr val="000000"/>
              </a:solidFill>
              <a:latin typeface="Public Sans Bold"/>
            </a:endParaRPr>
          </a:p>
          <a:p>
            <a:pPr>
              <a:lnSpc>
                <a:spcPts val="1560"/>
              </a:lnSpc>
            </a:pPr>
            <a:r>
              <a:rPr lang="fr-FR" sz="1200" b="0" i="0" u="none" strike="noStrike" dirty="0">
                <a:solidFill>
                  <a:srgbClr val="000000"/>
                </a:solidFill>
                <a:effectLst/>
                <a:latin typeface="sourcesanspro"/>
              </a:rPr>
              <a:t>Ils portent sur un ou plusieurs objets spécialisés, notamment en ce qui concerne tout ou partie de l'élaboration du programme, la fixation de l'enveloppe financière prévisionnelle de l'opération ou le conseil spécialisé dans un domaine technique, financier, juridique ou administratif.</a:t>
            </a:r>
            <a:endParaRPr lang="en-US" sz="1200" dirty="0">
              <a:solidFill>
                <a:srgbClr val="000000"/>
              </a:solidFill>
              <a:latin typeface="Public Sans Bold"/>
            </a:endParaRPr>
          </a:p>
          <a:p>
            <a:pPr>
              <a:lnSpc>
                <a:spcPts val="1560"/>
              </a:lnSpc>
            </a:pPr>
            <a:endParaRPr lang="en-US" sz="1200" dirty="0">
              <a:solidFill>
                <a:srgbClr val="000000"/>
              </a:solidFill>
              <a:latin typeface="Public Sans Bold"/>
            </a:endParaRPr>
          </a:p>
          <a:p>
            <a:pPr>
              <a:lnSpc>
                <a:spcPts val="1560"/>
              </a:lnSpc>
            </a:pPr>
            <a:endParaRPr lang="en-US" sz="1200" dirty="0">
              <a:solidFill>
                <a:srgbClr val="000000"/>
              </a:solidFill>
              <a:latin typeface="Public Sans Bold"/>
            </a:endParaRPr>
          </a:p>
        </p:txBody>
      </p:sp>
      <p:sp>
        <p:nvSpPr>
          <p:cNvPr id="17" name="TextBox 13">
            <a:extLst>
              <a:ext uri="{FF2B5EF4-FFF2-40B4-BE49-F238E27FC236}">
                <a16:creationId xmlns:a16="http://schemas.microsoft.com/office/drawing/2014/main" id="{508BAADA-5A97-4A37-9739-95A0AC014347}"/>
              </a:ext>
            </a:extLst>
          </p:cNvPr>
          <p:cNvSpPr txBox="1"/>
          <p:nvPr/>
        </p:nvSpPr>
        <p:spPr>
          <a:xfrm>
            <a:off x="3359857" y="3166200"/>
            <a:ext cx="2424287" cy="1630767"/>
          </a:xfrm>
          <a:prstGeom prst="rect">
            <a:avLst/>
          </a:prstGeom>
        </p:spPr>
        <p:txBody>
          <a:bodyPr lIns="0" tIns="0" rIns="0" bIns="0" rtlCol="0" anchor="t">
            <a:spAutoFit/>
          </a:bodyPr>
          <a:lstStyle/>
          <a:p>
            <a:pPr>
              <a:lnSpc>
                <a:spcPts val="1560"/>
              </a:lnSpc>
            </a:pPr>
            <a:r>
              <a:rPr lang="en-US" sz="1200" dirty="0" err="1">
                <a:solidFill>
                  <a:srgbClr val="000000"/>
                </a:solidFill>
                <a:latin typeface="Public Sans Bold"/>
              </a:rPr>
              <a:t>Ces</a:t>
            </a:r>
            <a:r>
              <a:rPr lang="en-US" sz="1200" dirty="0">
                <a:solidFill>
                  <a:srgbClr val="000000"/>
                </a:solidFill>
                <a:latin typeface="Public Sans Bold"/>
              </a:rPr>
              <a:t> </a:t>
            </a:r>
            <a:r>
              <a:rPr lang="en-US" sz="1200" dirty="0" err="1">
                <a:solidFill>
                  <a:srgbClr val="000000"/>
                </a:solidFill>
                <a:latin typeface="Public Sans Bold"/>
              </a:rPr>
              <a:t>marchés</a:t>
            </a:r>
            <a:r>
              <a:rPr lang="en-US" sz="1200" dirty="0">
                <a:solidFill>
                  <a:srgbClr val="000000"/>
                </a:solidFill>
                <a:latin typeface="Public Sans Bold"/>
              </a:rPr>
              <a:t> </a:t>
            </a:r>
            <a:r>
              <a:rPr lang="en-US" sz="1200" dirty="0" err="1">
                <a:solidFill>
                  <a:srgbClr val="000000"/>
                </a:solidFill>
                <a:latin typeface="Public Sans Bold"/>
              </a:rPr>
              <a:t>posent</a:t>
            </a:r>
            <a:r>
              <a:rPr lang="en-US" sz="1200" dirty="0">
                <a:solidFill>
                  <a:srgbClr val="000000"/>
                </a:solidFill>
                <a:latin typeface="Public Sans Bold"/>
              </a:rPr>
              <a:t> de </a:t>
            </a:r>
            <a:r>
              <a:rPr lang="en-US" sz="1200" dirty="0" err="1">
                <a:solidFill>
                  <a:srgbClr val="000000"/>
                </a:solidFill>
                <a:latin typeface="Public Sans Bold"/>
              </a:rPr>
              <a:t>nombreux</a:t>
            </a:r>
            <a:r>
              <a:rPr lang="en-US" sz="1200" dirty="0">
                <a:solidFill>
                  <a:srgbClr val="000000"/>
                </a:solidFill>
                <a:latin typeface="Public Sans Bold"/>
              </a:rPr>
              <a:t> </a:t>
            </a:r>
            <a:r>
              <a:rPr lang="en-US" sz="1200" dirty="0" err="1">
                <a:solidFill>
                  <a:srgbClr val="000000"/>
                </a:solidFill>
                <a:latin typeface="Public Sans Bold"/>
              </a:rPr>
              <a:t>problemes</a:t>
            </a:r>
            <a:r>
              <a:rPr lang="en-US" sz="1200" dirty="0">
                <a:solidFill>
                  <a:srgbClr val="000000"/>
                </a:solidFill>
                <a:latin typeface="Public Sans Bold"/>
              </a:rPr>
              <a:t> dans la pratique. </a:t>
            </a:r>
          </a:p>
          <a:p>
            <a:pPr>
              <a:lnSpc>
                <a:spcPts val="1560"/>
              </a:lnSpc>
            </a:pPr>
            <a:endParaRPr lang="en-US" sz="1200" dirty="0">
              <a:solidFill>
                <a:srgbClr val="000000"/>
              </a:solidFill>
              <a:latin typeface="Public Sans Bold"/>
            </a:endParaRPr>
          </a:p>
          <a:p>
            <a:pPr>
              <a:lnSpc>
                <a:spcPts val="1560"/>
              </a:lnSpc>
            </a:pPr>
            <a:r>
              <a:rPr lang="en-US" sz="1200" dirty="0">
                <a:solidFill>
                  <a:srgbClr val="000000"/>
                </a:solidFill>
                <a:latin typeface="Public Sans Bold"/>
              </a:rPr>
              <a:t>La relation tripartite entre un </a:t>
            </a:r>
            <a:r>
              <a:rPr lang="en-US" sz="1200" dirty="0" err="1">
                <a:solidFill>
                  <a:srgbClr val="000000"/>
                </a:solidFill>
                <a:latin typeface="Public Sans Bold"/>
              </a:rPr>
              <a:t>acheteur</a:t>
            </a:r>
            <a:r>
              <a:rPr lang="en-US" sz="1200" dirty="0">
                <a:solidFill>
                  <a:srgbClr val="000000"/>
                </a:solidFill>
                <a:latin typeface="Public Sans Bold"/>
              </a:rPr>
              <a:t>, son AMO et un </a:t>
            </a:r>
            <a:r>
              <a:rPr lang="en-US" sz="1200" dirty="0" err="1">
                <a:solidFill>
                  <a:srgbClr val="000000"/>
                </a:solidFill>
                <a:latin typeface="Public Sans Bold"/>
              </a:rPr>
              <a:t>soumissionnaire</a:t>
            </a:r>
            <a:r>
              <a:rPr lang="en-US" sz="1200" dirty="0">
                <a:solidFill>
                  <a:srgbClr val="000000"/>
                </a:solidFill>
                <a:latin typeface="Public Sans Bold"/>
              </a:rPr>
              <a:t> </a:t>
            </a:r>
            <a:r>
              <a:rPr lang="en-US" sz="1200" dirty="0" err="1">
                <a:solidFill>
                  <a:srgbClr val="000000"/>
                </a:solidFill>
                <a:latin typeface="Public Sans Bold"/>
              </a:rPr>
              <a:t>est</a:t>
            </a:r>
            <a:r>
              <a:rPr lang="en-US" sz="1200" dirty="0">
                <a:solidFill>
                  <a:srgbClr val="000000"/>
                </a:solidFill>
                <a:latin typeface="Public Sans Bold"/>
              </a:rPr>
              <a:t> </a:t>
            </a:r>
            <a:r>
              <a:rPr lang="en-US" sz="1200" dirty="0" err="1">
                <a:solidFill>
                  <a:srgbClr val="000000"/>
                </a:solidFill>
                <a:latin typeface="Public Sans Bold"/>
              </a:rPr>
              <a:t>souvent</a:t>
            </a:r>
            <a:r>
              <a:rPr lang="en-US" sz="1200" dirty="0">
                <a:solidFill>
                  <a:srgbClr val="000000"/>
                </a:solidFill>
                <a:latin typeface="Public Sans Bold"/>
              </a:rPr>
              <a:t> la source de </a:t>
            </a:r>
            <a:r>
              <a:rPr lang="en-US" sz="1200" dirty="0" err="1">
                <a:solidFill>
                  <a:srgbClr val="000000"/>
                </a:solidFill>
                <a:latin typeface="Public Sans Bold"/>
              </a:rPr>
              <a:t>conflits</a:t>
            </a:r>
            <a:r>
              <a:rPr lang="en-US" sz="1200" dirty="0">
                <a:solidFill>
                  <a:srgbClr val="000000"/>
                </a:solidFill>
                <a:latin typeface="Public Sans Bold"/>
              </a:rPr>
              <a:t> </a:t>
            </a:r>
            <a:r>
              <a:rPr lang="en-US" sz="1200" dirty="0" err="1">
                <a:solidFill>
                  <a:srgbClr val="000000"/>
                </a:solidFill>
                <a:latin typeface="Public Sans Bold"/>
              </a:rPr>
              <a:t>d’intérêts</a:t>
            </a:r>
            <a:r>
              <a:rPr lang="en-US" sz="1200" dirty="0">
                <a:solidFill>
                  <a:srgbClr val="000000"/>
                </a:solidFill>
                <a:latin typeface="Public Sans Bold"/>
              </a:rPr>
              <a:t>. </a:t>
            </a:r>
          </a:p>
          <a:p>
            <a:pPr>
              <a:lnSpc>
                <a:spcPts val="1560"/>
              </a:lnSpc>
            </a:pPr>
            <a:endParaRPr lang="en-US" sz="1200" dirty="0">
              <a:solidFill>
                <a:srgbClr val="000000"/>
              </a:solidFill>
              <a:latin typeface="Public Sans Bold"/>
            </a:endParaRPr>
          </a:p>
        </p:txBody>
      </p:sp>
      <p:sp>
        <p:nvSpPr>
          <p:cNvPr id="20" name="TextBox 16">
            <a:extLst>
              <a:ext uri="{FF2B5EF4-FFF2-40B4-BE49-F238E27FC236}">
                <a16:creationId xmlns:a16="http://schemas.microsoft.com/office/drawing/2014/main" id="{C57BA9FA-85EB-425B-8BF9-C8247A873454}"/>
              </a:ext>
            </a:extLst>
          </p:cNvPr>
          <p:cNvSpPr txBox="1"/>
          <p:nvPr/>
        </p:nvSpPr>
        <p:spPr>
          <a:xfrm>
            <a:off x="6205364" y="3166200"/>
            <a:ext cx="2424287" cy="399661"/>
          </a:xfrm>
          <a:prstGeom prst="rect">
            <a:avLst/>
          </a:prstGeom>
        </p:spPr>
        <p:txBody>
          <a:bodyPr lIns="0" tIns="0" rIns="0" bIns="0" rtlCol="0" anchor="t">
            <a:spAutoFit/>
          </a:bodyPr>
          <a:lstStyle/>
          <a:p>
            <a:pPr>
              <a:lnSpc>
                <a:spcPts val="1560"/>
              </a:lnSpc>
            </a:pPr>
            <a:r>
              <a:rPr lang="en-US" sz="1200" dirty="0" err="1">
                <a:solidFill>
                  <a:srgbClr val="000000"/>
                </a:solidFill>
                <a:latin typeface="Public Sans Bold"/>
              </a:rPr>
              <a:t>Ces</a:t>
            </a:r>
            <a:r>
              <a:rPr lang="en-US" sz="1200" dirty="0">
                <a:solidFill>
                  <a:srgbClr val="000000"/>
                </a:solidFill>
                <a:latin typeface="Public Sans Bold"/>
              </a:rPr>
              <a:t> </a:t>
            </a:r>
            <a:r>
              <a:rPr lang="en-US" sz="1200" dirty="0" err="1">
                <a:solidFill>
                  <a:srgbClr val="000000"/>
                </a:solidFill>
                <a:latin typeface="Public Sans Bold"/>
              </a:rPr>
              <a:t>marchés</a:t>
            </a:r>
            <a:r>
              <a:rPr lang="en-US" sz="1200" dirty="0">
                <a:solidFill>
                  <a:srgbClr val="000000"/>
                </a:solidFill>
                <a:latin typeface="Public Sans Bold"/>
              </a:rPr>
              <a:t> </a:t>
            </a:r>
            <a:r>
              <a:rPr lang="en-US" sz="1200" dirty="0" err="1">
                <a:solidFill>
                  <a:srgbClr val="000000"/>
                </a:solidFill>
                <a:latin typeface="Public Sans Bold"/>
              </a:rPr>
              <a:t>sont</a:t>
            </a:r>
            <a:r>
              <a:rPr lang="en-US" sz="1200" dirty="0">
                <a:solidFill>
                  <a:srgbClr val="000000"/>
                </a:solidFill>
                <a:latin typeface="Public Sans Bold"/>
              </a:rPr>
              <a:t> </a:t>
            </a:r>
            <a:r>
              <a:rPr lang="en-US" sz="1200" dirty="0" err="1">
                <a:solidFill>
                  <a:srgbClr val="000000"/>
                </a:solidFill>
                <a:latin typeface="Public Sans Bold"/>
              </a:rPr>
              <a:t>facilement</a:t>
            </a:r>
            <a:r>
              <a:rPr lang="en-US" sz="1200" dirty="0">
                <a:solidFill>
                  <a:srgbClr val="000000"/>
                </a:solidFill>
                <a:latin typeface="Public Sans Bold"/>
              </a:rPr>
              <a:t> </a:t>
            </a:r>
            <a:r>
              <a:rPr lang="en-US" sz="1200" dirty="0" err="1">
                <a:solidFill>
                  <a:srgbClr val="000000"/>
                </a:solidFill>
                <a:latin typeface="Public Sans Bold"/>
              </a:rPr>
              <a:t>identifiables</a:t>
            </a:r>
            <a:r>
              <a:rPr lang="en-US" sz="1200" dirty="0">
                <a:solidFill>
                  <a:srgbClr val="000000"/>
                </a:solidFill>
                <a:latin typeface="Public Sans Bold"/>
              </a:rPr>
              <a:t> grâce au Code CPV.</a:t>
            </a:r>
          </a:p>
        </p:txBody>
      </p:sp>
      <p:sp>
        <p:nvSpPr>
          <p:cNvPr id="22" name="AutoShape 8">
            <a:extLst>
              <a:ext uri="{FF2B5EF4-FFF2-40B4-BE49-F238E27FC236}">
                <a16:creationId xmlns:a16="http://schemas.microsoft.com/office/drawing/2014/main" id="{BA95A0B1-96CB-4D23-8417-69C8CD1726B1}"/>
              </a:ext>
            </a:extLst>
          </p:cNvPr>
          <p:cNvSpPr/>
          <p:nvPr/>
        </p:nvSpPr>
        <p:spPr>
          <a:xfrm>
            <a:off x="-7535" y="1917670"/>
            <a:ext cx="6734783" cy="41241"/>
          </a:xfrm>
          <a:prstGeom prst="rect">
            <a:avLst/>
          </a:prstGeom>
          <a:solidFill>
            <a:srgbClr val="000000"/>
          </a:solidFill>
        </p:spPr>
      </p:sp>
      <p:sp>
        <p:nvSpPr>
          <p:cNvPr id="23" name="TextBox 18">
            <a:extLst>
              <a:ext uri="{FF2B5EF4-FFF2-40B4-BE49-F238E27FC236}">
                <a16:creationId xmlns:a16="http://schemas.microsoft.com/office/drawing/2014/main" id="{A461D13A-73E4-4611-808F-4BAD79455B19}"/>
              </a:ext>
            </a:extLst>
          </p:cNvPr>
          <p:cNvSpPr txBox="1"/>
          <p:nvPr/>
        </p:nvSpPr>
        <p:spPr>
          <a:xfrm>
            <a:off x="88765" y="1281721"/>
            <a:ext cx="5478022" cy="551433"/>
          </a:xfrm>
          <a:prstGeom prst="rect">
            <a:avLst/>
          </a:prstGeom>
        </p:spPr>
        <p:txBody>
          <a:bodyPr lIns="0" tIns="0" rIns="0" bIns="0" rtlCol="0" anchor="t">
            <a:spAutoFit/>
          </a:bodyPr>
          <a:lstStyle/>
          <a:p>
            <a:pPr>
              <a:lnSpc>
                <a:spcPts val="4320"/>
              </a:lnSpc>
            </a:pPr>
            <a:r>
              <a:rPr lang="en-US" sz="3600" dirty="0">
                <a:solidFill>
                  <a:srgbClr val="C9D300"/>
                </a:solidFill>
                <a:latin typeface="Public Sans Bold"/>
              </a:rPr>
              <a:t>Focus sur les </a:t>
            </a:r>
            <a:r>
              <a:rPr lang="en-US" sz="3600" dirty="0" err="1">
                <a:solidFill>
                  <a:srgbClr val="C9D300"/>
                </a:solidFill>
                <a:latin typeface="Public Sans Bold"/>
              </a:rPr>
              <a:t>marchés</a:t>
            </a:r>
            <a:r>
              <a:rPr lang="en-US" sz="3600" dirty="0">
                <a:solidFill>
                  <a:srgbClr val="C9D300"/>
                </a:solidFill>
                <a:latin typeface="Public Sans Bold"/>
              </a:rPr>
              <a:t> </a:t>
            </a:r>
            <a:r>
              <a:rPr lang="en-US" sz="3600" dirty="0" err="1">
                <a:solidFill>
                  <a:srgbClr val="C9D300"/>
                </a:solidFill>
                <a:latin typeface="Public Sans Bold"/>
              </a:rPr>
              <a:t>d’AMO</a:t>
            </a:r>
            <a:endParaRPr lang="en-US" sz="3600" dirty="0">
              <a:solidFill>
                <a:srgbClr val="C9D300"/>
              </a:solidFill>
              <a:latin typeface="Public Sans Bold"/>
            </a:endParaRPr>
          </a:p>
        </p:txBody>
      </p:sp>
      <p:pic>
        <p:nvPicPr>
          <p:cNvPr id="2" name="Picture 7">
            <a:extLst>
              <a:ext uri="{FF2B5EF4-FFF2-40B4-BE49-F238E27FC236}">
                <a16:creationId xmlns:a16="http://schemas.microsoft.com/office/drawing/2014/main" id="{F3A0A496-B09D-A3B8-901C-2192F6E97AD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57181" y="2446078"/>
            <a:ext cx="434884" cy="434884"/>
          </a:xfrm>
          <a:prstGeom prst="rect">
            <a:avLst/>
          </a:prstGeom>
        </p:spPr>
      </p:pic>
      <p:pic>
        <p:nvPicPr>
          <p:cNvPr id="3" name="Picture 7">
            <a:extLst>
              <a:ext uri="{FF2B5EF4-FFF2-40B4-BE49-F238E27FC236}">
                <a16:creationId xmlns:a16="http://schemas.microsoft.com/office/drawing/2014/main" id="{1ADE7E76-0A57-CC3D-E758-09CD42D7F0B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00067" y="2446078"/>
            <a:ext cx="434884" cy="434884"/>
          </a:xfrm>
          <a:prstGeom prst="rect">
            <a:avLst/>
          </a:prstGeom>
        </p:spPr>
      </p:pic>
    </p:spTree>
    <p:extLst>
      <p:ext uri="{BB962C8B-B14F-4D97-AF65-F5344CB8AC3E}">
        <p14:creationId xmlns:p14="http://schemas.microsoft.com/office/powerpoint/2010/main" val="10913554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au 5">
            <a:extLst>
              <a:ext uri="{FF2B5EF4-FFF2-40B4-BE49-F238E27FC236}">
                <a16:creationId xmlns:a16="http://schemas.microsoft.com/office/drawing/2014/main" id="{ECA0EDB5-026C-4C99-84BF-CB3A654C5070}"/>
              </a:ext>
            </a:extLst>
          </p:cNvPr>
          <p:cNvGraphicFramePr>
            <a:graphicFrameLocks noGrp="1"/>
          </p:cNvGraphicFramePr>
          <p:nvPr>
            <p:extLst>
              <p:ext uri="{D42A27DB-BD31-4B8C-83A1-F6EECF244321}">
                <p14:modId xmlns:p14="http://schemas.microsoft.com/office/powerpoint/2010/main" val="2617276647"/>
              </p:ext>
            </p:extLst>
          </p:nvPr>
        </p:nvGraphicFramePr>
        <p:xfrm>
          <a:off x="894727" y="1216215"/>
          <a:ext cx="3811047" cy="2819400"/>
        </p:xfrm>
        <a:graphic>
          <a:graphicData uri="http://schemas.openxmlformats.org/drawingml/2006/table">
            <a:tbl>
              <a:tblPr firstRow="1" bandRow="1">
                <a:tableStyleId>{2D5ABB26-0587-4C30-8999-92F81FD0307C}</a:tableStyleId>
              </a:tblPr>
              <a:tblGrid>
                <a:gridCol w="3811047">
                  <a:extLst>
                    <a:ext uri="{9D8B030D-6E8A-4147-A177-3AD203B41FA5}">
                      <a16:colId xmlns:a16="http://schemas.microsoft.com/office/drawing/2014/main" val="20000"/>
                    </a:ext>
                  </a:extLst>
                </a:gridCol>
              </a:tblGrid>
              <a:tr h="252963">
                <a:tc>
                  <a:txBody>
                    <a:bodyPr/>
                    <a:lstStyle/>
                    <a:p>
                      <a:pPr algn="l"/>
                      <a:r>
                        <a:rPr lang="fr-FR" sz="1800" b="1" u="none" cap="small" dirty="0">
                          <a:solidFill>
                            <a:srgbClr val="020647"/>
                          </a:solidFill>
                          <a:latin typeface="+mn-lt"/>
                          <a:cs typeface="Arial" pitchFamily="34" charset="0"/>
                        </a:rPr>
                        <a:t>Isoler les marchés d’AMO</a:t>
                      </a:r>
                    </a:p>
                  </a:txBody>
                  <a:tcPr anchor="ctr">
                    <a:noFill/>
                  </a:tcPr>
                </a:tc>
                <a:extLst>
                  <a:ext uri="{0D108BD9-81ED-4DB2-BD59-A6C34878D82A}">
                    <a16:rowId xmlns:a16="http://schemas.microsoft.com/office/drawing/2014/main" val="1655981766"/>
                  </a:ext>
                </a:extLst>
              </a:tr>
              <a:tr h="146258">
                <a:tc>
                  <a:txBody>
                    <a:bodyPr/>
                    <a:lstStyle/>
                    <a:p>
                      <a:pPr algn="l"/>
                      <a:r>
                        <a:rPr lang="fr-FR" sz="1400" b="1" dirty="0">
                          <a:solidFill>
                            <a:srgbClr val="C8D200"/>
                          </a:solidFill>
                        </a:rPr>
                        <a:t>Objectifs </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0000"/>
                  </a:ext>
                </a:extLst>
              </a:tr>
              <a:tr h="336393">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Dresser la liste des marchés d’AMO comportant un délai de publicité restreint</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fr-FR" sz="900" b="0" i="1" u="none" baseline="0" dirty="0">
                        <a:solidFill>
                          <a:schemeClr val="tx1"/>
                        </a:solidFill>
                      </a:endParaRPr>
                    </a:p>
                  </a:txBody>
                  <a:tcPr anchor="ctr">
                    <a:noFill/>
                  </a:tcPr>
                </a:tc>
                <a:extLst>
                  <a:ext uri="{0D108BD9-81ED-4DB2-BD59-A6C34878D82A}">
                    <a16:rowId xmlns:a16="http://schemas.microsoft.com/office/drawing/2014/main" val="3820849702"/>
                  </a:ext>
                </a:extLst>
              </a:tr>
              <a:tr h="146258">
                <a:tc>
                  <a:txBody>
                    <a:bodyPr/>
                    <a:lstStyle/>
                    <a:p>
                      <a:pPr algn="l"/>
                      <a:r>
                        <a:rPr lang="fr-FR" sz="1400" b="1" dirty="0">
                          <a:solidFill>
                            <a:srgbClr val="C8D200"/>
                          </a:solidFill>
                        </a:rPr>
                        <a:t>Déroulé</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630079212"/>
                  </a:ext>
                </a:extLst>
              </a:tr>
              <a:tr h="1067682">
                <a:tc>
                  <a:txBody>
                    <a:bodyPr/>
                    <a:lstStyle/>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créons une boucle permettant d’isoler tous les marchés d’AMO du fichier suspect dans un nouveau </a:t>
                      </a:r>
                      <a:r>
                        <a:rPr lang="fr-FR" sz="1000" b="0" i="0" baseline="0" dirty="0" err="1">
                          <a:solidFill>
                            <a:schemeClr val="tx1"/>
                          </a:solidFill>
                          <a:latin typeface="+mn-lt"/>
                          <a:cs typeface="Arial" pitchFamily="34" charset="0"/>
                        </a:rPr>
                        <a:t>DataFrame</a:t>
                      </a:r>
                      <a:r>
                        <a:rPr lang="fr-FR" sz="1000" b="0" i="0" baseline="0" dirty="0">
                          <a:solidFill>
                            <a:schemeClr val="tx1"/>
                          </a:solidFill>
                          <a:latin typeface="+mn-lt"/>
                          <a:cs typeface="Arial" pitchFamily="34" charset="0"/>
                        </a:rPr>
                        <a:t>.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Pour chaque ligne dans le </a:t>
                      </a:r>
                      <a:r>
                        <a:rPr lang="fr-FR" sz="1000" b="0" i="0" baseline="0" dirty="0" err="1">
                          <a:solidFill>
                            <a:schemeClr val="tx1"/>
                          </a:solidFill>
                          <a:latin typeface="+mn-lt"/>
                          <a:cs typeface="Arial" pitchFamily="34" charset="0"/>
                        </a:rPr>
                        <a:t>DataFrame</a:t>
                      </a:r>
                      <a:r>
                        <a:rPr lang="fr-FR" sz="1000" b="0" i="0" baseline="0" dirty="0">
                          <a:solidFill>
                            <a:schemeClr val="tx1"/>
                          </a:solidFill>
                          <a:latin typeface="+mn-lt"/>
                          <a:cs typeface="Arial" pitchFamily="34" charset="0"/>
                        </a:rPr>
                        <a:t> « Suspect », si l’objet du marché comprend le mot « AMO » alors la ligne est ajouté au nouveau </a:t>
                      </a:r>
                      <a:r>
                        <a:rPr lang="fr-FR" sz="1000" b="0" i="0" baseline="0" dirty="0" err="1">
                          <a:solidFill>
                            <a:schemeClr val="tx1"/>
                          </a:solidFill>
                          <a:latin typeface="+mn-lt"/>
                          <a:cs typeface="Arial" pitchFamily="34" charset="0"/>
                        </a:rPr>
                        <a:t>DataFrame</a:t>
                      </a:r>
                      <a:r>
                        <a:rPr lang="fr-FR" sz="1000" b="0" i="0" baseline="0" dirty="0">
                          <a:solidFill>
                            <a:schemeClr val="tx1"/>
                          </a:solidFill>
                          <a:latin typeface="+mn-lt"/>
                          <a:cs typeface="Arial" pitchFamily="34" charset="0"/>
                        </a:rPr>
                        <a:t>.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txBody>
                  <a:tcPr anchor="ctr">
                    <a:noFill/>
                  </a:tcPr>
                </a:tc>
                <a:extLst>
                  <a:ext uri="{0D108BD9-81ED-4DB2-BD59-A6C34878D82A}">
                    <a16:rowId xmlns:a16="http://schemas.microsoft.com/office/drawing/2014/main" val="10001"/>
                  </a:ext>
                </a:extLst>
              </a:tr>
            </a:tbl>
          </a:graphicData>
        </a:graphic>
      </p:graphicFrame>
      <p:sp>
        <p:nvSpPr>
          <p:cNvPr id="4" name="Espace réservé du numéro de diapositive 3">
            <a:extLst>
              <a:ext uri="{FF2B5EF4-FFF2-40B4-BE49-F238E27FC236}">
                <a16:creationId xmlns:a16="http://schemas.microsoft.com/office/drawing/2014/main" id="{BBF075A6-93DB-45EB-B54D-BE6E6870659B}"/>
              </a:ext>
            </a:extLst>
          </p:cNvPr>
          <p:cNvSpPr>
            <a:spLocks noGrp="1"/>
          </p:cNvSpPr>
          <p:nvPr>
            <p:ph type="sldNum" sz="quarter" idx="12"/>
          </p:nvPr>
        </p:nvSpPr>
        <p:spPr/>
        <p:txBody>
          <a:bodyPr/>
          <a:lstStyle/>
          <a:p>
            <a:fld id="{FC350B7C-DAA4-4E7C-B8FC-66EDA3783981}" type="slidenum">
              <a:rPr lang="fr-FR" smtClean="0"/>
              <a:t>17</a:t>
            </a:fld>
            <a:endParaRPr lang="fr-FR"/>
          </a:p>
        </p:txBody>
      </p:sp>
      <p:graphicFrame>
        <p:nvGraphicFramePr>
          <p:cNvPr id="8" name="Tableau 2">
            <a:extLst>
              <a:ext uri="{FF2B5EF4-FFF2-40B4-BE49-F238E27FC236}">
                <a16:creationId xmlns:a16="http://schemas.microsoft.com/office/drawing/2014/main" id="{34DA3C97-0F73-4F4A-BA40-9864409F83CE}"/>
              </a:ext>
            </a:extLst>
          </p:cNvPr>
          <p:cNvGraphicFramePr>
            <a:graphicFrameLocks noGrp="1"/>
          </p:cNvGraphicFramePr>
          <p:nvPr>
            <p:extLst>
              <p:ext uri="{D42A27DB-BD31-4B8C-83A1-F6EECF244321}">
                <p14:modId xmlns:p14="http://schemas.microsoft.com/office/powerpoint/2010/main" val="2818743462"/>
              </p:ext>
            </p:extLst>
          </p:nvPr>
        </p:nvGraphicFramePr>
        <p:xfrm>
          <a:off x="468312" y="1035473"/>
          <a:ext cx="426415" cy="361484"/>
        </p:xfrm>
        <a:graphic>
          <a:graphicData uri="http://schemas.openxmlformats.org/drawingml/2006/table">
            <a:tbl>
              <a:tblPr firstRow="1" bandRow="1">
                <a:tableStyleId>{2D5ABB26-0587-4C30-8999-92F81FD0307C}</a:tableStyleId>
              </a:tblPr>
              <a:tblGrid>
                <a:gridCol w="426415">
                  <a:extLst>
                    <a:ext uri="{9D8B030D-6E8A-4147-A177-3AD203B41FA5}">
                      <a16:colId xmlns:a16="http://schemas.microsoft.com/office/drawing/2014/main" val="594660824"/>
                    </a:ext>
                  </a:extLst>
                </a:gridCol>
              </a:tblGrid>
              <a:tr h="361484">
                <a:tc>
                  <a:txBody>
                    <a:bodyPr/>
                    <a:lstStyle/>
                    <a:p>
                      <a:pPr algn="ctr"/>
                      <a:r>
                        <a:rPr lang="fr-FR" sz="1400" b="1" dirty="0">
                          <a:solidFill>
                            <a:schemeClr val="bg1"/>
                          </a:solidFill>
                        </a:rPr>
                        <a:t>5</a:t>
                      </a:r>
                    </a:p>
                  </a:txBody>
                  <a:tcPr anchor="ctr">
                    <a:solidFill>
                      <a:schemeClr val="bg1">
                        <a:lumMod val="85000"/>
                      </a:schemeClr>
                    </a:solidFill>
                  </a:tcPr>
                </a:tc>
                <a:extLst>
                  <a:ext uri="{0D108BD9-81ED-4DB2-BD59-A6C34878D82A}">
                    <a16:rowId xmlns:a16="http://schemas.microsoft.com/office/drawing/2014/main" val="2607717636"/>
                  </a:ext>
                </a:extLst>
              </a:tr>
            </a:tbl>
          </a:graphicData>
        </a:graphic>
      </p:graphicFrame>
      <p:sp>
        <p:nvSpPr>
          <p:cNvPr id="10" name="ZoneTexte 9">
            <a:extLst>
              <a:ext uri="{FF2B5EF4-FFF2-40B4-BE49-F238E27FC236}">
                <a16:creationId xmlns:a16="http://schemas.microsoft.com/office/drawing/2014/main" id="{A3F3762F-FDB2-4131-941E-434DA8EAB4DA}"/>
              </a:ext>
            </a:extLst>
          </p:cNvPr>
          <p:cNvSpPr txBox="1"/>
          <p:nvPr/>
        </p:nvSpPr>
        <p:spPr>
          <a:xfrm>
            <a:off x="468312" y="52070"/>
            <a:ext cx="4909756" cy="369332"/>
          </a:xfrm>
          <a:prstGeom prst="rect">
            <a:avLst/>
          </a:prstGeom>
          <a:noFill/>
        </p:spPr>
        <p:txBody>
          <a:bodyPr wrap="square" rtlCol="0">
            <a:spAutoFit/>
          </a:bodyPr>
          <a:lstStyle/>
          <a:p>
            <a:r>
              <a:rPr lang="fr-FR" b="1" dirty="0">
                <a:solidFill>
                  <a:srgbClr val="020647"/>
                </a:solidFill>
              </a:rPr>
              <a:t>Les délais réglementaires symboliques</a:t>
            </a:r>
          </a:p>
        </p:txBody>
      </p:sp>
      <p:graphicFrame>
        <p:nvGraphicFramePr>
          <p:cNvPr id="9" name="Tableau 8">
            <a:extLst>
              <a:ext uri="{FF2B5EF4-FFF2-40B4-BE49-F238E27FC236}">
                <a16:creationId xmlns:a16="http://schemas.microsoft.com/office/drawing/2014/main" id="{AAFBB153-9B3C-4C8D-9321-302C1C15DE49}"/>
              </a:ext>
            </a:extLst>
          </p:cNvPr>
          <p:cNvGraphicFramePr>
            <a:graphicFrameLocks noGrp="1"/>
          </p:cNvGraphicFramePr>
          <p:nvPr>
            <p:extLst>
              <p:ext uri="{D42A27DB-BD31-4B8C-83A1-F6EECF244321}">
                <p14:modId xmlns:p14="http://schemas.microsoft.com/office/powerpoint/2010/main" val="2405261393"/>
              </p:ext>
            </p:extLst>
          </p:nvPr>
        </p:nvGraphicFramePr>
        <p:xfrm>
          <a:off x="5145297" y="1216215"/>
          <a:ext cx="3998703" cy="3124292"/>
        </p:xfrm>
        <a:graphic>
          <a:graphicData uri="http://schemas.openxmlformats.org/drawingml/2006/table">
            <a:tbl>
              <a:tblPr firstRow="1" bandRow="1">
                <a:tableStyleId>{2D5ABB26-0587-4C30-8999-92F81FD0307C}</a:tableStyleId>
              </a:tblPr>
              <a:tblGrid>
                <a:gridCol w="3998703">
                  <a:extLst>
                    <a:ext uri="{9D8B030D-6E8A-4147-A177-3AD203B41FA5}">
                      <a16:colId xmlns:a16="http://schemas.microsoft.com/office/drawing/2014/main" val="20000"/>
                    </a:ext>
                  </a:extLst>
                </a:gridCol>
              </a:tblGrid>
              <a:tr h="395480">
                <a:tc>
                  <a:txBody>
                    <a:bodyPr/>
                    <a:lstStyle/>
                    <a:p>
                      <a:pPr algn="l"/>
                      <a:r>
                        <a:rPr lang="fr-FR" sz="1400" b="1" dirty="0">
                          <a:solidFill>
                            <a:schemeClr val="tx1"/>
                          </a:solidFill>
                          <a:latin typeface="+mn-lt"/>
                          <a:cs typeface="Arial" pitchFamily="34" charset="0"/>
                        </a:rPr>
                        <a:t>Notre Code</a:t>
                      </a:r>
                    </a:p>
                  </a:txBody>
                  <a:tcPr anchor="ctr">
                    <a:solidFill>
                      <a:schemeClr val="bg2"/>
                    </a:solidFill>
                  </a:tcPr>
                </a:tc>
                <a:extLst>
                  <a:ext uri="{0D108BD9-81ED-4DB2-BD59-A6C34878D82A}">
                    <a16:rowId xmlns:a16="http://schemas.microsoft.com/office/drawing/2014/main" val="1655981766"/>
                  </a:ext>
                </a:extLst>
              </a:tr>
              <a:tr h="1364406">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725153332"/>
                  </a:ext>
                </a:extLst>
              </a:tr>
              <a:tr h="1364406">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4109716985"/>
                  </a:ext>
                </a:extLst>
              </a:tr>
            </a:tbl>
          </a:graphicData>
        </a:graphic>
      </p:graphicFrame>
      <p:pic>
        <p:nvPicPr>
          <p:cNvPr id="2" name="Image 1">
            <a:extLst>
              <a:ext uri="{FF2B5EF4-FFF2-40B4-BE49-F238E27FC236}">
                <a16:creationId xmlns:a16="http://schemas.microsoft.com/office/drawing/2014/main" id="{333E7569-40A9-8E87-F7FB-52A8862312D1}"/>
              </a:ext>
            </a:extLst>
          </p:cNvPr>
          <p:cNvPicPr>
            <a:picLocks noChangeAspect="1"/>
          </p:cNvPicPr>
          <p:nvPr/>
        </p:nvPicPr>
        <p:blipFill>
          <a:blip r:embed="rId2"/>
          <a:stretch>
            <a:fillRect/>
          </a:stretch>
        </p:blipFill>
        <p:spPr>
          <a:xfrm>
            <a:off x="5289808" y="2243178"/>
            <a:ext cx="3709680" cy="725155"/>
          </a:xfrm>
          <a:prstGeom prst="rect">
            <a:avLst/>
          </a:prstGeom>
        </p:spPr>
      </p:pic>
      <p:pic>
        <p:nvPicPr>
          <p:cNvPr id="3" name="Image 2">
            <a:extLst>
              <a:ext uri="{FF2B5EF4-FFF2-40B4-BE49-F238E27FC236}">
                <a16:creationId xmlns:a16="http://schemas.microsoft.com/office/drawing/2014/main" id="{6CE4A1FB-7AC1-F623-E41E-1359991B4D57}"/>
              </a:ext>
            </a:extLst>
          </p:cNvPr>
          <p:cNvPicPr>
            <a:picLocks noChangeAspect="1"/>
          </p:cNvPicPr>
          <p:nvPr/>
        </p:nvPicPr>
        <p:blipFill>
          <a:blip r:embed="rId3"/>
          <a:stretch>
            <a:fillRect/>
          </a:stretch>
        </p:blipFill>
        <p:spPr>
          <a:xfrm>
            <a:off x="819574" y="4830428"/>
            <a:ext cx="7772400" cy="970071"/>
          </a:xfrm>
          <a:prstGeom prst="rect">
            <a:avLst/>
          </a:prstGeom>
        </p:spPr>
      </p:pic>
      <p:sp>
        <p:nvSpPr>
          <p:cNvPr id="11" name="ZoneTexte 10">
            <a:extLst>
              <a:ext uri="{FF2B5EF4-FFF2-40B4-BE49-F238E27FC236}">
                <a16:creationId xmlns:a16="http://schemas.microsoft.com/office/drawing/2014/main" id="{A7C08617-0910-5E6D-5B81-7F3139600BEC}"/>
              </a:ext>
            </a:extLst>
          </p:cNvPr>
          <p:cNvSpPr txBox="1"/>
          <p:nvPr/>
        </p:nvSpPr>
        <p:spPr>
          <a:xfrm>
            <a:off x="4686967" y="5841662"/>
            <a:ext cx="3905007" cy="215444"/>
          </a:xfrm>
          <a:prstGeom prst="rect">
            <a:avLst/>
          </a:prstGeom>
          <a:noFill/>
        </p:spPr>
        <p:txBody>
          <a:bodyPr wrap="square" rtlCol="0">
            <a:spAutoFit/>
          </a:bodyPr>
          <a:lstStyle/>
          <a:p>
            <a:pPr lvl="0" algn="r">
              <a:defRPr/>
            </a:pPr>
            <a:r>
              <a:rPr kumimoji="0" lang="fr-FR" sz="800" i="1" u="none" strike="noStrike" kern="1200" cap="none" spc="0" normalizeH="0" baseline="0" noProof="0" dirty="0">
                <a:ln>
                  <a:noFill/>
                </a:ln>
                <a:solidFill>
                  <a:prstClr val="black"/>
                </a:solidFill>
                <a:effectLst/>
                <a:uLnTx/>
                <a:uFillTx/>
                <a:latin typeface="Calibri"/>
                <a:ea typeface="+mn-ea"/>
                <a:cs typeface="+mn-cs"/>
              </a:rPr>
              <a:t>Extrait du </a:t>
            </a:r>
            <a:r>
              <a:rPr kumimoji="0" lang="fr-FR" sz="800" i="1" u="none" strike="noStrike" kern="1200" cap="none" spc="0" normalizeH="0" baseline="0" noProof="0" dirty="0" err="1">
                <a:ln>
                  <a:noFill/>
                </a:ln>
                <a:solidFill>
                  <a:prstClr val="black"/>
                </a:solidFill>
                <a:effectLst/>
                <a:uLnTx/>
                <a:uFillTx/>
                <a:latin typeface="Calibri"/>
                <a:ea typeface="+mn-ea"/>
                <a:cs typeface="+mn-cs"/>
              </a:rPr>
              <a:t>DataFrame</a:t>
            </a:r>
            <a:r>
              <a:rPr kumimoji="0" lang="fr-FR" sz="800" i="1" u="none" strike="noStrike" kern="1200" cap="none" spc="0" normalizeH="0" baseline="0" noProof="0" dirty="0">
                <a:ln>
                  <a:noFill/>
                </a:ln>
                <a:solidFill>
                  <a:prstClr val="black"/>
                </a:solidFill>
                <a:effectLst/>
                <a:uLnTx/>
                <a:uFillTx/>
                <a:latin typeface="Calibri"/>
                <a:ea typeface="+mn-ea"/>
                <a:cs typeface="+mn-cs"/>
              </a:rPr>
              <a:t> obtenu</a:t>
            </a:r>
            <a:endParaRPr lang="fr-FR" sz="800" i="1" dirty="0">
              <a:solidFill>
                <a:prstClr val="black"/>
              </a:solidFill>
              <a:latin typeface="Calibri"/>
            </a:endParaRPr>
          </a:p>
        </p:txBody>
      </p:sp>
    </p:spTree>
    <p:extLst>
      <p:ext uri="{BB962C8B-B14F-4D97-AF65-F5344CB8AC3E}">
        <p14:creationId xmlns:p14="http://schemas.microsoft.com/office/powerpoint/2010/main" val="191563169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ACB20903-67D2-4D5B-9768-7313E6EEA234}"/>
              </a:ext>
            </a:extLst>
          </p:cNvPr>
          <p:cNvSpPr txBox="1"/>
          <p:nvPr/>
        </p:nvSpPr>
        <p:spPr>
          <a:xfrm>
            <a:off x="1485900" y="2926080"/>
            <a:ext cx="6757416" cy="1631216"/>
          </a:xfrm>
          <a:prstGeom prst="rect">
            <a:avLst/>
          </a:prstGeom>
          <a:noFill/>
        </p:spPr>
        <p:txBody>
          <a:bodyPr wrap="square" rtlCol="0">
            <a:spAutoFit/>
          </a:bodyPr>
          <a:lstStyle/>
          <a:p>
            <a:r>
              <a:rPr lang="fr-FR" sz="3200" b="1" dirty="0">
                <a:solidFill>
                  <a:srgbClr val="020647"/>
                </a:solidFill>
              </a:rPr>
              <a:t>La détection des marchés passés juste en-dessous des seuils</a:t>
            </a:r>
            <a:endParaRPr lang="fr-FR" sz="3600" b="1" dirty="0">
              <a:solidFill>
                <a:schemeClr val="bg1"/>
              </a:solidFill>
            </a:endParaRPr>
          </a:p>
          <a:p>
            <a:endParaRPr lang="fr-FR" sz="3600" b="1" dirty="0">
              <a:solidFill>
                <a:schemeClr val="bg1"/>
              </a:solidFill>
            </a:endParaRPr>
          </a:p>
        </p:txBody>
      </p:sp>
      <p:sp>
        <p:nvSpPr>
          <p:cNvPr id="3" name="Rectangle 2">
            <a:extLst>
              <a:ext uri="{FF2B5EF4-FFF2-40B4-BE49-F238E27FC236}">
                <a16:creationId xmlns:a16="http://schemas.microsoft.com/office/drawing/2014/main" id="{FCF7AEE0-405A-4798-9355-87798AD43600}"/>
              </a:ext>
            </a:extLst>
          </p:cNvPr>
          <p:cNvSpPr/>
          <p:nvPr/>
        </p:nvSpPr>
        <p:spPr>
          <a:xfrm>
            <a:off x="1485900" y="1780615"/>
            <a:ext cx="899605" cy="1200329"/>
          </a:xfrm>
          <a:prstGeom prst="rect">
            <a:avLst/>
          </a:prstGeom>
        </p:spPr>
        <p:txBody>
          <a:bodyPr wrap="none">
            <a:spAutoFit/>
          </a:bodyPr>
          <a:lstStyle/>
          <a:p>
            <a:r>
              <a:rPr lang="fr-FR" sz="7200" b="1" dirty="0">
                <a:solidFill>
                  <a:srgbClr val="C9D200"/>
                </a:solidFill>
              </a:rPr>
              <a:t>3.</a:t>
            </a:r>
            <a:endParaRPr lang="fr-FR" sz="7200" dirty="0">
              <a:solidFill>
                <a:srgbClr val="C9D200"/>
              </a:solidFill>
            </a:endParaRPr>
          </a:p>
        </p:txBody>
      </p:sp>
    </p:spTree>
    <p:extLst>
      <p:ext uri="{BB962C8B-B14F-4D97-AF65-F5344CB8AC3E}">
        <p14:creationId xmlns:p14="http://schemas.microsoft.com/office/powerpoint/2010/main" val="127678675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numéro de diapositive 5">
            <a:extLst>
              <a:ext uri="{FF2B5EF4-FFF2-40B4-BE49-F238E27FC236}">
                <a16:creationId xmlns:a16="http://schemas.microsoft.com/office/drawing/2014/main" id="{2B4E7806-70FD-491E-8AAA-D127859E9CE5}"/>
              </a:ext>
            </a:extLst>
          </p:cNvPr>
          <p:cNvSpPr>
            <a:spLocks noGrp="1"/>
          </p:cNvSpPr>
          <p:nvPr>
            <p:ph type="sldNum" sz="quarter" idx="12"/>
          </p:nvPr>
        </p:nvSpPr>
        <p:spPr/>
        <p:txBody>
          <a:bodyPr/>
          <a:lstStyle/>
          <a:p>
            <a:fld id="{FC350B7C-DAA4-4E7C-B8FC-66EDA3783981}" type="slidenum">
              <a:rPr lang="fr-FR" smtClean="0"/>
              <a:t>19</a:t>
            </a:fld>
            <a:endParaRPr lang="fr-FR"/>
          </a:p>
        </p:txBody>
      </p:sp>
      <p:pic>
        <p:nvPicPr>
          <p:cNvPr id="7" name="Picture 2">
            <a:extLst>
              <a:ext uri="{FF2B5EF4-FFF2-40B4-BE49-F238E27FC236}">
                <a16:creationId xmlns:a16="http://schemas.microsoft.com/office/drawing/2014/main" id="{08B877BF-68B9-4C65-9219-C05A7E11005E}"/>
              </a:ext>
            </a:extLst>
          </p:cNvPr>
          <p:cNvPicPr>
            <a:picLocks noChangeAspect="1"/>
          </p:cNvPicPr>
          <p:nvPr/>
        </p:nvPicPr>
        <p:blipFill>
          <a:blip r:embed="rId2"/>
          <a:srcRect t="21875" b="21875"/>
          <a:stretch>
            <a:fillRect/>
          </a:stretch>
        </p:blipFill>
        <p:spPr>
          <a:xfrm>
            <a:off x="0" y="857250"/>
            <a:ext cx="9144000" cy="5143500"/>
          </a:xfrm>
          <a:prstGeom prst="rect">
            <a:avLst/>
          </a:prstGeom>
        </p:spPr>
      </p:pic>
      <p:sp>
        <p:nvSpPr>
          <p:cNvPr id="8" name="AutoShape 3">
            <a:extLst>
              <a:ext uri="{FF2B5EF4-FFF2-40B4-BE49-F238E27FC236}">
                <a16:creationId xmlns:a16="http://schemas.microsoft.com/office/drawing/2014/main" id="{862C14EE-537E-483C-9C8F-CA11CB99D523}"/>
              </a:ext>
            </a:extLst>
          </p:cNvPr>
          <p:cNvSpPr/>
          <p:nvPr/>
        </p:nvSpPr>
        <p:spPr>
          <a:xfrm rot="5400000">
            <a:off x="1570576" y="3905348"/>
            <a:ext cx="3157341" cy="0"/>
          </a:xfrm>
          <a:prstGeom prst="line">
            <a:avLst/>
          </a:prstGeom>
          <a:ln w="9525" cap="flat">
            <a:solidFill>
              <a:srgbClr val="4A4848"/>
            </a:solidFill>
            <a:prstDash val="solid"/>
            <a:headEnd type="none" w="sm" len="sm"/>
            <a:tailEnd type="none" w="sm" len="sm"/>
          </a:ln>
        </p:spPr>
      </p:sp>
      <p:sp>
        <p:nvSpPr>
          <p:cNvPr id="9" name="AutoShape 4">
            <a:extLst>
              <a:ext uri="{FF2B5EF4-FFF2-40B4-BE49-F238E27FC236}">
                <a16:creationId xmlns:a16="http://schemas.microsoft.com/office/drawing/2014/main" id="{29FF4584-2E5B-4946-9542-BAB48804BF87}"/>
              </a:ext>
            </a:extLst>
          </p:cNvPr>
          <p:cNvSpPr/>
          <p:nvPr/>
        </p:nvSpPr>
        <p:spPr>
          <a:xfrm rot="5400000">
            <a:off x="4425589" y="3914854"/>
            <a:ext cx="3138330" cy="0"/>
          </a:xfrm>
          <a:prstGeom prst="line">
            <a:avLst/>
          </a:prstGeom>
          <a:ln w="9525" cap="flat">
            <a:solidFill>
              <a:srgbClr val="4A4848"/>
            </a:solidFill>
            <a:prstDash val="solid"/>
            <a:headEnd type="none" w="sm" len="sm"/>
            <a:tailEnd type="none" w="sm" len="sm"/>
          </a:ln>
        </p:spPr>
      </p:sp>
      <p:pic>
        <p:nvPicPr>
          <p:cNvPr id="12" name="Picture 7">
            <a:extLst>
              <a:ext uri="{FF2B5EF4-FFF2-40B4-BE49-F238E27FC236}">
                <a16:creationId xmlns:a16="http://schemas.microsoft.com/office/drawing/2014/main" id="{7EC817A8-D234-4A03-8635-9C03B3B3512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4354558" y="2446078"/>
            <a:ext cx="434884" cy="434884"/>
          </a:xfrm>
          <a:prstGeom prst="rect">
            <a:avLst/>
          </a:prstGeom>
        </p:spPr>
      </p:pic>
      <p:sp>
        <p:nvSpPr>
          <p:cNvPr id="14" name="TextBox 10">
            <a:extLst>
              <a:ext uri="{FF2B5EF4-FFF2-40B4-BE49-F238E27FC236}">
                <a16:creationId xmlns:a16="http://schemas.microsoft.com/office/drawing/2014/main" id="{A67B0BB8-89E1-47CC-B735-11FF8F36CE05}"/>
              </a:ext>
            </a:extLst>
          </p:cNvPr>
          <p:cNvSpPr txBox="1"/>
          <p:nvPr/>
        </p:nvSpPr>
        <p:spPr>
          <a:xfrm>
            <a:off x="514350" y="3166200"/>
            <a:ext cx="2424287" cy="2246384"/>
          </a:xfrm>
          <a:prstGeom prst="rect">
            <a:avLst/>
          </a:prstGeom>
        </p:spPr>
        <p:txBody>
          <a:bodyPr lIns="0" tIns="0" rIns="0" bIns="0" rtlCol="0" anchor="t">
            <a:spAutoFit/>
          </a:bodyPr>
          <a:lstStyle/>
          <a:p>
            <a:pPr>
              <a:lnSpc>
                <a:spcPts val="1560"/>
              </a:lnSpc>
            </a:pPr>
            <a:r>
              <a:rPr lang="fr-FR" sz="1200" dirty="0">
                <a:solidFill>
                  <a:srgbClr val="000000"/>
                </a:solidFill>
                <a:latin typeface="Public Sans Bold"/>
              </a:rPr>
              <a:t>Les marchés passés juste en-dessous des seuils européens peuvent correspondre à la pratique du « saucissonnage ». </a:t>
            </a:r>
          </a:p>
          <a:p>
            <a:pPr>
              <a:lnSpc>
                <a:spcPts val="1560"/>
              </a:lnSpc>
            </a:pPr>
            <a:endParaRPr lang="fr-FR" sz="1200" dirty="0">
              <a:solidFill>
                <a:srgbClr val="000000"/>
              </a:solidFill>
              <a:latin typeface="Public Sans Bold"/>
            </a:endParaRPr>
          </a:p>
          <a:p>
            <a:pPr>
              <a:lnSpc>
                <a:spcPts val="1560"/>
              </a:lnSpc>
            </a:pPr>
            <a:r>
              <a:rPr lang="fr-FR" sz="1200" dirty="0">
                <a:solidFill>
                  <a:srgbClr val="000000"/>
                </a:solidFill>
                <a:latin typeface="Public Sans Bold"/>
              </a:rPr>
              <a:t>Cette pratique consiste à diviser fictivement le montant du marché pour échapper au formalisme des procédures des appels d’offres. </a:t>
            </a:r>
            <a:endParaRPr lang="en-US" sz="1200" dirty="0">
              <a:solidFill>
                <a:srgbClr val="000000"/>
              </a:solidFill>
              <a:latin typeface="Public Sans Bold"/>
            </a:endParaRPr>
          </a:p>
          <a:p>
            <a:pPr>
              <a:lnSpc>
                <a:spcPts val="1560"/>
              </a:lnSpc>
            </a:pPr>
            <a:endParaRPr lang="en-US" sz="1200" dirty="0">
              <a:solidFill>
                <a:srgbClr val="000000"/>
              </a:solidFill>
              <a:latin typeface="Public Sans Bold"/>
            </a:endParaRPr>
          </a:p>
          <a:p>
            <a:pPr>
              <a:lnSpc>
                <a:spcPts val="1560"/>
              </a:lnSpc>
            </a:pPr>
            <a:endParaRPr lang="en-US" sz="1200" dirty="0">
              <a:solidFill>
                <a:srgbClr val="000000"/>
              </a:solidFill>
              <a:latin typeface="Public Sans Bold"/>
            </a:endParaRPr>
          </a:p>
        </p:txBody>
      </p:sp>
      <p:sp>
        <p:nvSpPr>
          <p:cNvPr id="17" name="TextBox 13">
            <a:extLst>
              <a:ext uri="{FF2B5EF4-FFF2-40B4-BE49-F238E27FC236}">
                <a16:creationId xmlns:a16="http://schemas.microsoft.com/office/drawing/2014/main" id="{508BAADA-5A97-4A37-9739-95A0AC014347}"/>
              </a:ext>
            </a:extLst>
          </p:cNvPr>
          <p:cNvSpPr txBox="1"/>
          <p:nvPr/>
        </p:nvSpPr>
        <p:spPr>
          <a:xfrm>
            <a:off x="3359857" y="3166200"/>
            <a:ext cx="2424287" cy="2041136"/>
          </a:xfrm>
          <a:prstGeom prst="rect">
            <a:avLst/>
          </a:prstGeom>
        </p:spPr>
        <p:txBody>
          <a:bodyPr lIns="0" tIns="0" rIns="0" bIns="0" rtlCol="0" anchor="t">
            <a:spAutoFit/>
          </a:bodyPr>
          <a:lstStyle/>
          <a:p>
            <a:pPr>
              <a:lnSpc>
                <a:spcPts val="1560"/>
              </a:lnSpc>
            </a:pPr>
            <a:r>
              <a:rPr lang="en-US" sz="1200" dirty="0">
                <a:solidFill>
                  <a:srgbClr val="000000"/>
                </a:solidFill>
                <a:latin typeface="Public Sans Bold"/>
              </a:rPr>
              <a:t>Les </a:t>
            </a:r>
            <a:r>
              <a:rPr lang="en-US" sz="1200" dirty="0" err="1">
                <a:solidFill>
                  <a:srgbClr val="000000"/>
                </a:solidFill>
                <a:latin typeface="Public Sans Bold"/>
              </a:rPr>
              <a:t>montants</a:t>
            </a:r>
            <a:r>
              <a:rPr lang="en-US" sz="1200" dirty="0">
                <a:solidFill>
                  <a:srgbClr val="000000"/>
                </a:solidFill>
                <a:latin typeface="Public Sans Bold"/>
              </a:rPr>
              <a:t> </a:t>
            </a:r>
            <a:r>
              <a:rPr lang="en-US" sz="1200" dirty="0" err="1">
                <a:solidFill>
                  <a:srgbClr val="000000"/>
                </a:solidFill>
                <a:latin typeface="Public Sans Bold"/>
              </a:rPr>
              <a:t>sont</a:t>
            </a:r>
            <a:r>
              <a:rPr lang="en-US" sz="1200" dirty="0">
                <a:solidFill>
                  <a:srgbClr val="000000"/>
                </a:solidFill>
                <a:latin typeface="Public Sans Bold"/>
              </a:rPr>
              <a:t> des </a:t>
            </a:r>
            <a:r>
              <a:rPr lang="en-US" sz="1200" dirty="0" err="1">
                <a:solidFill>
                  <a:srgbClr val="000000"/>
                </a:solidFill>
                <a:latin typeface="Public Sans Bold"/>
              </a:rPr>
              <a:t>données</a:t>
            </a:r>
            <a:r>
              <a:rPr lang="en-US" sz="1200" dirty="0">
                <a:solidFill>
                  <a:srgbClr val="000000"/>
                </a:solidFill>
                <a:latin typeface="Public Sans Bold"/>
              </a:rPr>
              <a:t> </a:t>
            </a:r>
            <a:r>
              <a:rPr lang="en-US" sz="1200" dirty="0" err="1">
                <a:solidFill>
                  <a:srgbClr val="000000"/>
                </a:solidFill>
                <a:latin typeface="Public Sans Bold"/>
              </a:rPr>
              <a:t>pouvant</a:t>
            </a:r>
            <a:r>
              <a:rPr lang="en-US" sz="1200" dirty="0">
                <a:solidFill>
                  <a:srgbClr val="000000"/>
                </a:solidFill>
                <a:latin typeface="Public Sans Bold"/>
              </a:rPr>
              <a:t> </a:t>
            </a:r>
            <a:r>
              <a:rPr lang="en-US" sz="1200" dirty="0" err="1">
                <a:solidFill>
                  <a:srgbClr val="000000"/>
                </a:solidFill>
                <a:latin typeface="Public Sans Bold"/>
              </a:rPr>
              <a:t>être</a:t>
            </a:r>
            <a:r>
              <a:rPr lang="en-US" sz="1200" dirty="0">
                <a:solidFill>
                  <a:srgbClr val="000000"/>
                </a:solidFill>
                <a:latin typeface="Public Sans Bold"/>
              </a:rPr>
              <a:t> </a:t>
            </a:r>
            <a:r>
              <a:rPr lang="en-US" sz="1200" dirty="0" err="1">
                <a:solidFill>
                  <a:srgbClr val="000000"/>
                </a:solidFill>
                <a:latin typeface="Public Sans Bold"/>
              </a:rPr>
              <a:t>récoltées</a:t>
            </a:r>
            <a:r>
              <a:rPr lang="en-US" sz="1200" dirty="0">
                <a:solidFill>
                  <a:srgbClr val="000000"/>
                </a:solidFill>
                <a:latin typeface="Public Sans Bold"/>
              </a:rPr>
              <a:t> dans la base de </a:t>
            </a:r>
            <a:r>
              <a:rPr lang="en-US" sz="1200" dirty="0" err="1">
                <a:solidFill>
                  <a:srgbClr val="000000"/>
                </a:solidFill>
                <a:latin typeface="Public Sans Bold"/>
              </a:rPr>
              <a:t>données</a:t>
            </a:r>
            <a:r>
              <a:rPr lang="en-US" sz="1200" dirty="0">
                <a:solidFill>
                  <a:srgbClr val="000000"/>
                </a:solidFill>
                <a:latin typeface="Public Sans Bold"/>
              </a:rPr>
              <a:t> du </a:t>
            </a:r>
            <a:r>
              <a:rPr lang="en-US" sz="1200" dirty="0" err="1">
                <a:solidFill>
                  <a:srgbClr val="000000"/>
                </a:solidFill>
                <a:latin typeface="Public Sans Bold"/>
              </a:rPr>
              <a:t>Gouvernement</a:t>
            </a:r>
            <a:r>
              <a:rPr lang="en-US" sz="1200" dirty="0">
                <a:solidFill>
                  <a:srgbClr val="000000"/>
                </a:solidFill>
                <a:latin typeface="Public Sans Bold"/>
              </a:rPr>
              <a:t> relative </a:t>
            </a:r>
            <a:r>
              <a:rPr lang="en-US" sz="1200" dirty="0" err="1">
                <a:solidFill>
                  <a:srgbClr val="000000"/>
                </a:solidFill>
                <a:latin typeface="Public Sans Bold"/>
              </a:rPr>
              <a:t>à</a:t>
            </a:r>
            <a:r>
              <a:rPr lang="en-US" sz="1200" dirty="0">
                <a:solidFill>
                  <a:srgbClr val="000000"/>
                </a:solidFill>
                <a:latin typeface="Public Sans Bold"/>
              </a:rPr>
              <a:t> la </a:t>
            </a:r>
            <a:r>
              <a:rPr lang="en-US" sz="1200" dirty="0" err="1">
                <a:solidFill>
                  <a:srgbClr val="000000"/>
                </a:solidFill>
                <a:latin typeface="Public Sans Bold"/>
              </a:rPr>
              <a:t>commande</a:t>
            </a:r>
            <a:r>
              <a:rPr lang="en-US" sz="1200" dirty="0">
                <a:solidFill>
                  <a:srgbClr val="000000"/>
                </a:solidFill>
                <a:latin typeface="Public Sans Bold"/>
              </a:rPr>
              <a:t> </a:t>
            </a:r>
            <a:r>
              <a:rPr lang="en-US" sz="1200" dirty="0" err="1">
                <a:solidFill>
                  <a:srgbClr val="000000"/>
                </a:solidFill>
                <a:latin typeface="Public Sans Bold"/>
              </a:rPr>
              <a:t>publique</a:t>
            </a:r>
            <a:r>
              <a:rPr lang="en-US" sz="1200" dirty="0">
                <a:solidFill>
                  <a:srgbClr val="000000"/>
                </a:solidFill>
                <a:latin typeface="Public Sans Bold"/>
              </a:rPr>
              <a:t>.</a:t>
            </a:r>
          </a:p>
          <a:p>
            <a:pPr>
              <a:lnSpc>
                <a:spcPts val="1560"/>
              </a:lnSpc>
            </a:pPr>
            <a:endParaRPr lang="en-US" sz="1200" dirty="0">
              <a:solidFill>
                <a:srgbClr val="000000"/>
              </a:solidFill>
              <a:latin typeface="Public Sans Bold"/>
            </a:endParaRPr>
          </a:p>
          <a:p>
            <a:pPr>
              <a:lnSpc>
                <a:spcPts val="1560"/>
              </a:lnSpc>
            </a:pPr>
            <a:r>
              <a:rPr lang="en-US" sz="1200" dirty="0" err="1">
                <a:solidFill>
                  <a:srgbClr val="000000"/>
                </a:solidFill>
                <a:latin typeface="Public Sans Bold"/>
              </a:rPr>
              <a:t>Ces</a:t>
            </a:r>
            <a:r>
              <a:rPr lang="en-US" sz="1200" dirty="0">
                <a:solidFill>
                  <a:srgbClr val="000000"/>
                </a:solidFill>
                <a:latin typeface="Public Sans Bold"/>
              </a:rPr>
              <a:t> </a:t>
            </a:r>
            <a:r>
              <a:rPr lang="en-US" sz="1200" dirty="0" err="1">
                <a:solidFill>
                  <a:srgbClr val="000000"/>
                </a:solidFill>
                <a:latin typeface="Public Sans Bold"/>
              </a:rPr>
              <a:t>données</a:t>
            </a:r>
            <a:r>
              <a:rPr lang="en-US" sz="1200" dirty="0">
                <a:solidFill>
                  <a:srgbClr val="000000"/>
                </a:solidFill>
                <a:latin typeface="Public Sans Bold"/>
              </a:rPr>
              <a:t> </a:t>
            </a:r>
            <a:r>
              <a:rPr lang="en-US" sz="1200" dirty="0" err="1">
                <a:solidFill>
                  <a:srgbClr val="000000"/>
                </a:solidFill>
                <a:latin typeface="Public Sans Bold"/>
              </a:rPr>
              <a:t>sont</a:t>
            </a:r>
            <a:r>
              <a:rPr lang="en-US" sz="1200" dirty="0">
                <a:solidFill>
                  <a:srgbClr val="000000"/>
                </a:solidFill>
                <a:latin typeface="Public Sans Bold"/>
              </a:rPr>
              <a:t> </a:t>
            </a:r>
            <a:r>
              <a:rPr lang="en-US" sz="1200" dirty="0" err="1">
                <a:solidFill>
                  <a:srgbClr val="000000"/>
                </a:solidFill>
                <a:latin typeface="Public Sans Bold"/>
              </a:rPr>
              <a:t>peu</a:t>
            </a:r>
            <a:r>
              <a:rPr lang="en-US" sz="1200" dirty="0">
                <a:solidFill>
                  <a:srgbClr val="000000"/>
                </a:solidFill>
                <a:latin typeface="Public Sans Bold"/>
              </a:rPr>
              <a:t> </a:t>
            </a:r>
            <a:r>
              <a:rPr lang="en-US" sz="1200" dirty="0" err="1">
                <a:solidFill>
                  <a:srgbClr val="000000"/>
                </a:solidFill>
                <a:latin typeface="Public Sans Bold"/>
              </a:rPr>
              <a:t>fiables</a:t>
            </a:r>
            <a:r>
              <a:rPr lang="en-US" sz="1200" dirty="0">
                <a:solidFill>
                  <a:srgbClr val="000000"/>
                </a:solidFill>
                <a:latin typeface="Public Sans Bold"/>
              </a:rPr>
              <a:t> </a:t>
            </a:r>
            <a:r>
              <a:rPr lang="en-US" sz="1200" dirty="0" err="1">
                <a:solidFill>
                  <a:srgbClr val="000000"/>
                </a:solidFill>
                <a:latin typeface="Public Sans Bold"/>
              </a:rPr>
              <a:t>étant</a:t>
            </a:r>
            <a:r>
              <a:rPr lang="en-US" sz="1200" dirty="0">
                <a:solidFill>
                  <a:srgbClr val="000000"/>
                </a:solidFill>
                <a:latin typeface="Public Sans Bold"/>
              </a:rPr>
              <a:t> </a:t>
            </a:r>
            <a:r>
              <a:rPr lang="en-US" sz="1200" dirty="0" err="1">
                <a:solidFill>
                  <a:srgbClr val="000000"/>
                </a:solidFill>
                <a:latin typeface="Public Sans Bold"/>
              </a:rPr>
              <a:t>donné</a:t>
            </a:r>
            <a:r>
              <a:rPr lang="en-US" sz="1200" dirty="0">
                <a:solidFill>
                  <a:srgbClr val="000000"/>
                </a:solidFill>
                <a:latin typeface="Public Sans Bold"/>
              </a:rPr>
              <a:t> </a:t>
            </a:r>
            <a:r>
              <a:rPr lang="en-US" sz="1200" dirty="0" err="1">
                <a:solidFill>
                  <a:srgbClr val="000000"/>
                </a:solidFill>
                <a:latin typeface="Public Sans Bold"/>
              </a:rPr>
              <a:t>qu’elles</a:t>
            </a:r>
            <a:r>
              <a:rPr lang="en-US" sz="1200" dirty="0">
                <a:solidFill>
                  <a:srgbClr val="000000"/>
                </a:solidFill>
                <a:latin typeface="Public Sans Bold"/>
              </a:rPr>
              <a:t> </a:t>
            </a:r>
            <a:r>
              <a:rPr lang="en-US" sz="1200" dirty="0" err="1">
                <a:solidFill>
                  <a:srgbClr val="000000"/>
                </a:solidFill>
                <a:latin typeface="Public Sans Bold"/>
              </a:rPr>
              <a:t>sont</a:t>
            </a:r>
            <a:r>
              <a:rPr lang="en-US" sz="1200" dirty="0">
                <a:solidFill>
                  <a:srgbClr val="000000"/>
                </a:solidFill>
                <a:latin typeface="Public Sans Bold"/>
              </a:rPr>
              <a:t> </a:t>
            </a:r>
            <a:r>
              <a:rPr lang="en-US" sz="1200" dirty="0" err="1">
                <a:solidFill>
                  <a:srgbClr val="000000"/>
                </a:solidFill>
                <a:latin typeface="Public Sans Bold"/>
              </a:rPr>
              <a:t>renseignées</a:t>
            </a:r>
            <a:r>
              <a:rPr lang="en-US" sz="1200" dirty="0">
                <a:solidFill>
                  <a:srgbClr val="000000"/>
                </a:solidFill>
                <a:latin typeface="Public Sans Bold"/>
              </a:rPr>
              <a:t> </a:t>
            </a:r>
            <a:r>
              <a:rPr lang="en-US" sz="1200" dirty="0" err="1">
                <a:solidFill>
                  <a:srgbClr val="000000"/>
                </a:solidFill>
                <a:latin typeface="Public Sans Bold"/>
              </a:rPr>
              <a:t>directement</a:t>
            </a:r>
            <a:r>
              <a:rPr lang="en-US" sz="1200" dirty="0">
                <a:solidFill>
                  <a:srgbClr val="000000"/>
                </a:solidFill>
                <a:latin typeface="Public Sans Bold"/>
              </a:rPr>
              <a:t> par les services des </a:t>
            </a:r>
            <a:r>
              <a:rPr lang="en-US" sz="1200" dirty="0" err="1">
                <a:solidFill>
                  <a:srgbClr val="000000"/>
                </a:solidFill>
                <a:latin typeface="Public Sans Bold"/>
              </a:rPr>
              <a:t>acheteurs</a:t>
            </a:r>
            <a:endParaRPr lang="en-US" sz="1200" dirty="0">
              <a:solidFill>
                <a:srgbClr val="000000"/>
              </a:solidFill>
              <a:latin typeface="Public Sans Bold"/>
            </a:endParaRPr>
          </a:p>
          <a:p>
            <a:pPr>
              <a:lnSpc>
                <a:spcPts val="1560"/>
              </a:lnSpc>
            </a:pPr>
            <a:endParaRPr lang="en-US" sz="1200" dirty="0">
              <a:solidFill>
                <a:srgbClr val="000000"/>
              </a:solidFill>
              <a:latin typeface="Public Sans Bold"/>
            </a:endParaRPr>
          </a:p>
        </p:txBody>
      </p:sp>
      <p:sp>
        <p:nvSpPr>
          <p:cNvPr id="20" name="TextBox 16">
            <a:extLst>
              <a:ext uri="{FF2B5EF4-FFF2-40B4-BE49-F238E27FC236}">
                <a16:creationId xmlns:a16="http://schemas.microsoft.com/office/drawing/2014/main" id="{C57BA9FA-85EB-425B-8BF9-C8247A873454}"/>
              </a:ext>
            </a:extLst>
          </p:cNvPr>
          <p:cNvSpPr txBox="1"/>
          <p:nvPr/>
        </p:nvSpPr>
        <p:spPr>
          <a:xfrm>
            <a:off x="6205364" y="3166200"/>
            <a:ext cx="2424287" cy="810030"/>
          </a:xfrm>
          <a:prstGeom prst="rect">
            <a:avLst/>
          </a:prstGeom>
        </p:spPr>
        <p:txBody>
          <a:bodyPr lIns="0" tIns="0" rIns="0" bIns="0" rtlCol="0" anchor="t">
            <a:spAutoFit/>
          </a:bodyPr>
          <a:lstStyle/>
          <a:p>
            <a:pPr>
              <a:lnSpc>
                <a:spcPts val="1560"/>
              </a:lnSpc>
            </a:pPr>
            <a:r>
              <a:rPr lang="en-US" sz="1200" dirty="0">
                <a:solidFill>
                  <a:srgbClr val="000000"/>
                </a:solidFill>
                <a:latin typeface="Public Sans Bold"/>
              </a:rPr>
              <a:t>Il </a:t>
            </a:r>
            <a:r>
              <a:rPr lang="en-US" sz="1200" dirty="0" err="1">
                <a:solidFill>
                  <a:srgbClr val="000000"/>
                </a:solidFill>
                <a:latin typeface="Public Sans Bold"/>
              </a:rPr>
              <a:t>est</a:t>
            </a:r>
            <a:r>
              <a:rPr lang="en-US" sz="1200" dirty="0">
                <a:solidFill>
                  <a:srgbClr val="000000"/>
                </a:solidFill>
                <a:latin typeface="Public Sans Bold"/>
              </a:rPr>
              <a:t> possible de </a:t>
            </a:r>
            <a:r>
              <a:rPr lang="en-US" sz="1200" dirty="0" err="1">
                <a:solidFill>
                  <a:srgbClr val="000000"/>
                </a:solidFill>
                <a:latin typeface="Public Sans Bold"/>
              </a:rPr>
              <a:t>croiser</a:t>
            </a:r>
            <a:r>
              <a:rPr lang="en-US" sz="1200" dirty="0">
                <a:solidFill>
                  <a:srgbClr val="000000"/>
                </a:solidFill>
                <a:latin typeface="Public Sans Bold"/>
              </a:rPr>
              <a:t> </a:t>
            </a:r>
            <a:r>
              <a:rPr lang="en-US" sz="1200" dirty="0" err="1">
                <a:solidFill>
                  <a:srgbClr val="000000"/>
                </a:solidFill>
                <a:latin typeface="Public Sans Bold"/>
              </a:rPr>
              <a:t>ces</a:t>
            </a:r>
            <a:r>
              <a:rPr lang="en-US" sz="1200" dirty="0">
                <a:solidFill>
                  <a:srgbClr val="000000"/>
                </a:solidFill>
                <a:latin typeface="Public Sans Bold"/>
              </a:rPr>
              <a:t> </a:t>
            </a:r>
            <a:r>
              <a:rPr lang="en-US" sz="1200" dirty="0" err="1">
                <a:solidFill>
                  <a:srgbClr val="000000"/>
                </a:solidFill>
                <a:latin typeface="Public Sans Bold"/>
              </a:rPr>
              <a:t>données</a:t>
            </a:r>
            <a:r>
              <a:rPr lang="en-US" sz="1200" dirty="0">
                <a:solidFill>
                  <a:srgbClr val="000000"/>
                </a:solidFill>
                <a:latin typeface="Public Sans Bold"/>
              </a:rPr>
              <a:t> avec </a:t>
            </a:r>
            <a:r>
              <a:rPr lang="en-US" sz="1200" dirty="0" err="1">
                <a:solidFill>
                  <a:srgbClr val="000000"/>
                </a:solidFill>
                <a:latin typeface="Public Sans Bold"/>
              </a:rPr>
              <a:t>l’identification</a:t>
            </a:r>
            <a:r>
              <a:rPr lang="en-US" sz="1200" dirty="0">
                <a:solidFill>
                  <a:srgbClr val="000000"/>
                </a:solidFill>
                <a:latin typeface="Public Sans Bold"/>
              </a:rPr>
              <a:t> des </a:t>
            </a:r>
            <a:r>
              <a:rPr lang="en-US" sz="1200" dirty="0" err="1">
                <a:solidFill>
                  <a:srgbClr val="000000"/>
                </a:solidFill>
                <a:latin typeface="Public Sans Bold"/>
              </a:rPr>
              <a:t>marchés</a:t>
            </a:r>
            <a:r>
              <a:rPr lang="en-US" sz="1200" dirty="0">
                <a:solidFill>
                  <a:srgbClr val="000000"/>
                </a:solidFill>
                <a:latin typeface="Public Sans Bold"/>
              </a:rPr>
              <a:t> </a:t>
            </a:r>
            <a:r>
              <a:rPr lang="en-US" sz="1200" dirty="0" err="1">
                <a:solidFill>
                  <a:srgbClr val="000000"/>
                </a:solidFill>
                <a:latin typeface="Public Sans Bold"/>
              </a:rPr>
              <a:t>d’AMO</a:t>
            </a:r>
            <a:r>
              <a:rPr lang="en-US" sz="1200" dirty="0">
                <a:solidFill>
                  <a:srgbClr val="000000"/>
                </a:solidFill>
                <a:latin typeface="Public Sans Bold"/>
              </a:rPr>
              <a:t> pour </a:t>
            </a:r>
            <a:r>
              <a:rPr lang="en-US" sz="1200" dirty="0" err="1">
                <a:solidFill>
                  <a:srgbClr val="000000"/>
                </a:solidFill>
                <a:latin typeface="Public Sans Bold"/>
              </a:rPr>
              <a:t>concentrer</a:t>
            </a:r>
            <a:r>
              <a:rPr lang="en-US" sz="1200" dirty="0">
                <a:solidFill>
                  <a:srgbClr val="000000"/>
                </a:solidFill>
                <a:latin typeface="Public Sans Bold"/>
              </a:rPr>
              <a:t> </a:t>
            </a:r>
            <a:r>
              <a:rPr lang="en-US" sz="1200" dirty="0" err="1">
                <a:solidFill>
                  <a:srgbClr val="000000"/>
                </a:solidFill>
                <a:latin typeface="Public Sans Bold"/>
              </a:rPr>
              <a:t>notre</a:t>
            </a:r>
            <a:r>
              <a:rPr lang="en-US" sz="1200" dirty="0">
                <a:solidFill>
                  <a:srgbClr val="000000"/>
                </a:solidFill>
                <a:latin typeface="Public Sans Bold"/>
              </a:rPr>
              <a:t> recherche. </a:t>
            </a:r>
          </a:p>
        </p:txBody>
      </p:sp>
      <p:sp>
        <p:nvSpPr>
          <p:cNvPr id="22" name="AutoShape 8">
            <a:extLst>
              <a:ext uri="{FF2B5EF4-FFF2-40B4-BE49-F238E27FC236}">
                <a16:creationId xmlns:a16="http://schemas.microsoft.com/office/drawing/2014/main" id="{BA95A0B1-96CB-4D23-8417-69C8CD1726B1}"/>
              </a:ext>
            </a:extLst>
          </p:cNvPr>
          <p:cNvSpPr/>
          <p:nvPr/>
        </p:nvSpPr>
        <p:spPr>
          <a:xfrm>
            <a:off x="-7535" y="1917670"/>
            <a:ext cx="6734783" cy="41241"/>
          </a:xfrm>
          <a:prstGeom prst="rect">
            <a:avLst/>
          </a:prstGeom>
          <a:solidFill>
            <a:srgbClr val="000000"/>
          </a:solidFill>
        </p:spPr>
      </p:sp>
      <p:sp>
        <p:nvSpPr>
          <p:cNvPr id="23" name="TextBox 18">
            <a:extLst>
              <a:ext uri="{FF2B5EF4-FFF2-40B4-BE49-F238E27FC236}">
                <a16:creationId xmlns:a16="http://schemas.microsoft.com/office/drawing/2014/main" id="{A461D13A-73E4-4611-808F-4BAD79455B19}"/>
              </a:ext>
            </a:extLst>
          </p:cNvPr>
          <p:cNvSpPr txBox="1"/>
          <p:nvPr/>
        </p:nvSpPr>
        <p:spPr>
          <a:xfrm>
            <a:off x="88765" y="1281721"/>
            <a:ext cx="5478022" cy="551433"/>
          </a:xfrm>
          <a:prstGeom prst="rect">
            <a:avLst/>
          </a:prstGeom>
        </p:spPr>
        <p:txBody>
          <a:bodyPr lIns="0" tIns="0" rIns="0" bIns="0" rtlCol="0" anchor="t">
            <a:spAutoFit/>
          </a:bodyPr>
          <a:lstStyle/>
          <a:p>
            <a:pPr>
              <a:lnSpc>
                <a:spcPts val="4320"/>
              </a:lnSpc>
            </a:pPr>
            <a:r>
              <a:rPr lang="en-US" sz="3600" dirty="0" err="1">
                <a:solidFill>
                  <a:srgbClr val="C9D300"/>
                </a:solidFill>
                <a:latin typeface="Public Sans Bold"/>
              </a:rPr>
              <a:t>Pourquoi</a:t>
            </a:r>
            <a:r>
              <a:rPr lang="en-US" sz="3600" dirty="0">
                <a:solidFill>
                  <a:srgbClr val="C9D300"/>
                </a:solidFill>
                <a:latin typeface="Public Sans Bold"/>
              </a:rPr>
              <a:t> les </a:t>
            </a:r>
            <a:r>
              <a:rPr lang="en-US" sz="3600" dirty="0" err="1">
                <a:solidFill>
                  <a:srgbClr val="C9D300"/>
                </a:solidFill>
                <a:latin typeface="Public Sans Bold"/>
              </a:rPr>
              <a:t>montants</a:t>
            </a:r>
            <a:r>
              <a:rPr lang="en-US" sz="3600" dirty="0">
                <a:solidFill>
                  <a:srgbClr val="C9D300"/>
                </a:solidFill>
                <a:latin typeface="Public Sans Bold"/>
              </a:rPr>
              <a:t> ? </a:t>
            </a:r>
          </a:p>
        </p:txBody>
      </p:sp>
      <p:pic>
        <p:nvPicPr>
          <p:cNvPr id="2" name="Picture 7">
            <a:extLst>
              <a:ext uri="{FF2B5EF4-FFF2-40B4-BE49-F238E27FC236}">
                <a16:creationId xmlns:a16="http://schemas.microsoft.com/office/drawing/2014/main" id="{F3A0A496-B09D-A3B8-901C-2192F6E97AD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57181" y="2446078"/>
            <a:ext cx="434884" cy="434884"/>
          </a:xfrm>
          <a:prstGeom prst="rect">
            <a:avLst/>
          </a:prstGeom>
        </p:spPr>
      </p:pic>
      <p:pic>
        <p:nvPicPr>
          <p:cNvPr id="3" name="Picture 7">
            <a:extLst>
              <a:ext uri="{FF2B5EF4-FFF2-40B4-BE49-F238E27FC236}">
                <a16:creationId xmlns:a16="http://schemas.microsoft.com/office/drawing/2014/main" id="{1ADE7E76-0A57-CC3D-E758-09CD42D7F0B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00067" y="2446078"/>
            <a:ext cx="434884" cy="434884"/>
          </a:xfrm>
          <a:prstGeom prst="rect">
            <a:avLst/>
          </a:prstGeom>
        </p:spPr>
      </p:pic>
    </p:spTree>
    <p:extLst>
      <p:ext uri="{BB962C8B-B14F-4D97-AF65-F5344CB8AC3E}">
        <p14:creationId xmlns:p14="http://schemas.microsoft.com/office/powerpoint/2010/main" val="362247698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numéro de diapositive 5">
            <a:extLst>
              <a:ext uri="{FF2B5EF4-FFF2-40B4-BE49-F238E27FC236}">
                <a16:creationId xmlns:a16="http://schemas.microsoft.com/office/drawing/2014/main" id="{2B4E7806-70FD-491E-8AAA-D127859E9CE5}"/>
              </a:ext>
            </a:extLst>
          </p:cNvPr>
          <p:cNvSpPr>
            <a:spLocks noGrp="1"/>
          </p:cNvSpPr>
          <p:nvPr>
            <p:ph type="sldNum" sz="quarter" idx="12"/>
          </p:nvPr>
        </p:nvSpPr>
        <p:spPr/>
        <p:txBody>
          <a:bodyPr/>
          <a:lstStyle/>
          <a:p>
            <a:fld id="{FC350B7C-DAA4-4E7C-B8FC-66EDA3783981}" type="slidenum">
              <a:rPr lang="fr-FR" smtClean="0"/>
              <a:t>2</a:t>
            </a:fld>
            <a:endParaRPr lang="fr-FR" dirty="0"/>
          </a:p>
        </p:txBody>
      </p:sp>
      <p:sp>
        <p:nvSpPr>
          <p:cNvPr id="9" name="Rectangle 8">
            <a:extLst>
              <a:ext uri="{FF2B5EF4-FFF2-40B4-BE49-F238E27FC236}">
                <a16:creationId xmlns:a16="http://schemas.microsoft.com/office/drawing/2014/main" id="{BFCB7855-9C91-404D-8576-C183FC370B15}"/>
              </a:ext>
            </a:extLst>
          </p:cNvPr>
          <p:cNvSpPr/>
          <p:nvPr/>
        </p:nvSpPr>
        <p:spPr>
          <a:xfrm>
            <a:off x="580650" y="423181"/>
            <a:ext cx="3991349" cy="338554"/>
          </a:xfrm>
          <a:prstGeom prst="rect">
            <a:avLst/>
          </a:prstGeom>
        </p:spPr>
        <p:txBody>
          <a:bodyPr wrap="square">
            <a:spAutoFit/>
          </a:bodyPr>
          <a:lstStyle/>
          <a:p>
            <a:pPr>
              <a:spcBef>
                <a:spcPts val="526"/>
              </a:spcBef>
              <a:spcAft>
                <a:spcPts val="526"/>
              </a:spcAft>
            </a:pPr>
            <a:r>
              <a:rPr lang="fr-FR" sz="1600" b="1" dirty="0">
                <a:solidFill>
                  <a:srgbClr val="020647"/>
                </a:solidFill>
              </a:rPr>
              <a:t>Sommaire </a:t>
            </a:r>
          </a:p>
        </p:txBody>
      </p:sp>
      <p:graphicFrame>
        <p:nvGraphicFramePr>
          <p:cNvPr id="2" name="Tableau 2">
            <a:extLst>
              <a:ext uri="{FF2B5EF4-FFF2-40B4-BE49-F238E27FC236}">
                <a16:creationId xmlns:a16="http://schemas.microsoft.com/office/drawing/2014/main" id="{AF6B16C0-767E-4531-B476-B600730A3397}"/>
              </a:ext>
            </a:extLst>
          </p:cNvPr>
          <p:cNvGraphicFramePr>
            <a:graphicFrameLocks noGrp="1"/>
          </p:cNvGraphicFramePr>
          <p:nvPr>
            <p:extLst>
              <p:ext uri="{D42A27DB-BD31-4B8C-83A1-F6EECF244321}">
                <p14:modId xmlns:p14="http://schemas.microsoft.com/office/powerpoint/2010/main" val="2972716682"/>
              </p:ext>
            </p:extLst>
          </p:nvPr>
        </p:nvGraphicFramePr>
        <p:xfrm>
          <a:off x="1523999" y="1371392"/>
          <a:ext cx="6096000" cy="3200816"/>
        </p:xfrm>
        <a:graphic>
          <a:graphicData uri="http://schemas.openxmlformats.org/drawingml/2006/table">
            <a:tbl>
              <a:tblPr firstRow="1" bandRow="1">
                <a:tableStyleId>{5C22544A-7EE6-4342-B048-85BDC9FD1C3A}</a:tableStyleId>
              </a:tblPr>
              <a:tblGrid>
                <a:gridCol w="635502">
                  <a:extLst>
                    <a:ext uri="{9D8B030D-6E8A-4147-A177-3AD203B41FA5}">
                      <a16:colId xmlns:a16="http://schemas.microsoft.com/office/drawing/2014/main" val="1978462831"/>
                    </a:ext>
                  </a:extLst>
                </a:gridCol>
                <a:gridCol w="4517136">
                  <a:extLst>
                    <a:ext uri="{9D8B030D-6E8A-4147-A177-3AD203B41FA5}">
                      <a16:colId xmlns:a16="http://schemas.microsoft.com/office/drawing/2014/main" val="1231007638"/>
                    </a:ext>
                  </a:extLst>
                </a:gridCol>
                <a:gridCol w="943362">
                  <a:extLst>
                    <a:ext uri="{9D8B030D-6E8A-4147-A177-3AD203B41FA5}">
                      <a16:colId xmlns:a16="http://schemas.microsoft.com/office/drawing/2014/main" val="3364887152"/>
                    </a:ext>
                  </a:extLst>
                </a:gridCol>
              </a:tblGrid>
              <a:tr h="686008">
                <a:tc>
                  <a:txBody>
                    <a:bodyPr/>
                    <a:lstStyle/>
                    <a:p>
                      <a:r>
                        <a:rPr lang="fr-FR" b="1" dirty="0">
                          <a:solidFill>
                            <a:srgbClr val="020647"/>
                          </a:solidFill>
                        </a:rPr>
                        <a:t>1.</a:t>
                      </a:r>
                    </a:p>
                  </a:txBody>
                  <a:tcPr>
                    <a:noFill/>
                  </a:tcPr>
                </a:tc>
                <a:tc>
                  <a:txBody>
                    <a:bodyPr/>
                    <a:lstStyle/>
                    <a:p>
                      <a:r>
                        <a:rPr lang="fr-FR" sz="1800" b="0" i="1" dirty="0">
                          <a:solidFill>
                            <a:schemeClr val="tx1"/>
                          </a:solidFill>
                        </a:rPr>
                        <a:t>Éléments de contexte et enjeux</a:t>
                      </a:r>
                    </a:p>
                    <a:p>
                      <a:endParaRPr lang="fr-FR" sz="1800" b="0" i="1" dirty="0">
                        <a:solidFill>
                          <a:schemeClr val="tx1"/>
                        </a:solidFill>
                      </a:endParaRPr>
                    </a:p>
                  </a:txBody>
                  <a:tcPr>
                    <a:noFill/>
                  </a:tcPr>
                </a:tc>
                <a:tc>
                  <a:txBody>
                    <a:bodyPr/>
                    <a:lstStyle/>
                    <a:p>
                      <a:r>
                        <a:rPr lang="fr-FR" dirty="0">
                          <a:solidFill>
                            <a:srgbClr val="C9D200"/>
                          </a:solidFill>
                        </a:rPr>
                        <a:t>Page 3</a:t>
                      </a:r>
                    </a:p>
                  </a:txBody>
                  <a:tcPr>
                    <a:noFill/>
                  </a:tcPr>
                </a:tc>
                <a:extLst>
                  <a:ext uri="{0D108BD9-81ED-4DB2-BD59-A6C34878D82A}">
                    <a16:rowId xmlns:a16="http://schemas.microsoft.com/office/drawing/2014/main" val="1864530131"/>
                  </a:ext>
                </a:extLst>
              </a:tr>
              <a:tr h="686008">
                <a:tc>
                  <a:txBody>
                    <a:bodyPr/>
                    <a:lstStyle/>
                    <a:p>
                      <a:r>
                        <a:rPr lang="fr-FR" b="1" dirty="0">
                          <a:solidFill>
                            <a:srgbClr val="020647"/>
                          </a:solidFill>
                        </a:rPr>
                        <a:t>2.</a:t>
                      </a:r>
                    </a:p>
                  </a:txBody>
                  <a:tcPr>
                    <a:noFill/>
                  </a:tcPr>
                </a:tc>
                <a:tc>
                  <a:txBody>
                    <a:bodyPr/>
                    <a:lstStyle/>
                    <a:p>
                      <a:r>
                        <a:rPr lang="fr-FR" sz="1800" b="0" i="1" dirty="0">
                          <a:solidFill>
                            <a:schemeClr val="tx1"/>
                          </a:solidFill>
                        </a:rPr>
                        <a:t>La détection des délais réglementaires symboliques</a:t>
                      </a:r>
                    </a:p>
                    <a:p>
                      <a:endParaRPr lang="fr-FR" sz="1800" b="0" i="1" dirty="0">
                        <a:solidFill>
                          <a:schemeClr val="tx1"/>
                        </a:solidFill>
                      </a:endParaRPr>
                    </a:p>
                  </a:txBody>
                  <a:tcPr>
                    <a:noFill/>
                  </a:tcPr>
                </a:tc>
                <a:tc>
                  <a:txBody>
                    <a:bodyPr/>
                    <a:lstStyle/>
                    <a:p>
                      <a:r>
                        <a:rPr lang="fr-FR" b="1" dirty="0">
                          <a:solidFill>
                            <a:srgbClr val="C9D200"/>
                          </a:solidFill>
                        </a:rPr>
                        <a:t>Page 8</a:t>
                      </a:r>
                    </a:p>
                  </a:txBody>
                  <a:tcPr>
                    <a:noFill/>
                  </a:tcPr>
                </a:tc>
                <a:extLst>
                  <a:ext uri="{0D108BD9-81ED-4DB2-BD59-A6C34878D82A}">
                    <a16:rowId xmlns:a16="http://schemas.microsoft.com/office/drawing/2014/main" val="1899642542"/>
                  </a:ext>
                </a:extLst>
              </a:tr>
              <a:tr h="686008">
                <a:tc>
                  <a:txBody>
                    <a:bodyPr/>
                    <a:lstStyle/>
                    <a:p>
                      <a:r>
                        <a:rPr lang="fr-FR" b="1" dirty="0">
                          <a:solidFill>
                            <a:srgbClr val="020647"/>
                          </a:solidFill>
                        </a:rPr>
                        <a:t>3.</a:t>
                      </a:r>
                    </a:p>
                  </a:txBody>
                  <a:tcPr>
                    <a:noFill/>
                  </a:tcPr>
                </a:tc>
                <a:tc>
                  <a:txBody>
                    <a:bodyPr/>
                    <a:lstStyle/>
                    <a:p>
                      <a:r>
                        <a:rPr lang="fr-FR" sz="1800" b="0" i="1" dirty="0">
                          <a:solidFill>
                            <a:schemeClr val="tx1"/>
                          </a:solidFill>
                        </a:rPr>
                        <a:t>La détection des marchés passés juste en-dessous des seuils</a:t>
                      </a:r>
                    </a:p>
                    <a:p>
                      <a:endParaRPr lang="fr-FR" sz="1800" b="0" i="1" dirty="0">
                        <a:solidFill>
                          <a:schemeClr val="tx1"/>
                        </a:solidFill>
                      </a:endParaRPr>
                    </a:p>
                  </a:txBody>
                  <a:tcPr>
                    <a:noFill/>
                  </a:tcPr>
                </a:tc>
                <a:tc>
                  <a:txBody>
                    <a:bodyPr/>
                    <a:lstStyle/>
                    <a:p>
                      <a:r>
                        <a:rPr lang="fr-FR" b="1" dirty="0">
                          <a:solidFill>
                            <a:srgbClr val="C9D200"/>
                          </a:solidFill>
                        </a:rPr>
                        <a:t>Page 18</a:t>
                      </a:r>
                    </a:p>
                  </a:txBody>
                  <a:tcPr>
                    <a:noFill/>
                  </a:tcPr>
                </a:tc>
                <a:extLst>
                  <a:ext uri="{0D108BD9-81ED-4DB2-BD59-A6C34878D82A}">
                    <a16:rowId xmlns:a16="http://schemas.microsoft.com/office/drawing/2014/main" val="3351065670"/>
                  </a:ext>
                </a:extLst>
              </a:tr>
              <a:tr h="686008">
                <a:tc>
                  <a:txBody>
                    <a:bodyPr/>
                    <a:lstStyle/>
                    <a:p>
                      <a:r>
                        <a:rPr lang="fr-FR" b="1" dirty="0">
                          <a:solidFill>
                            <a:srgbClr val="020647"/>
                          </a:solidFill>
                        </a:rPr>
                        <a:t>4.</a:t>
                      </a:r>
                    </a:p>
                  </a:txBody>
                  <a:tcPr>
                    <a:noFill/>
                  </a:tcPr>
                </a:tc>
                <a:tc>
                  <a:txBody>
                    <a:bodyPr/>
                    <a:lstStyle/>
                    <a:p>
                      <a:r>
                        <a:rPr lang="fr-FR" sz="1800" b="0" i="1" dirty="0">
                          <a:solidFill>
                            <a:schemeClr val="tx1"/>
                          </a:solidFill>
                        </a:rPr>
                        <a:t>Conclusions</a:t>
                      </a:r>
                    </a:p>
                  </a:txBody>
                  <a:tcPr>
                    <a:noFill/>
                  </a:tcPr>
                </a:tc>
                <a:tc>
                  <a:txBody>
                    <a:bodyPr/>
                    <a:lstStyle/>
                    <a:p>
                      <a:r>
                        <a:rPr lang="fr-FR" b="1" dirty="0">
                          <a:solidFill>
                            <a:srgbClr val="C9D200"/>
                          </a:solidFill>
                        </a:rPr>
                        <a:t>Page 23</a:t>
                      </a:r>
                    </a:p>
                  </a:txBody>
                  <a:tcPr>
                    <a:noFill/>
                  </a:tcPr>
                </a:tc>
                <a:extLst>
                  <a:ext uri="{0D108BD9-81ED-4DB2-BD59-A6C34878D82A}">
                    <a16:rowId xmlns:a16="http://schemas.microsoft.com/office/drawing/2014/main" val="511166225"/>
                  </a:ext>
                </a:extLst>
              </a:tr>
            </a:tbl>
          </a:graphicData>
        </a:graphic>
      </p:graphicFrame>
    </p:spTree>
    <p:extLst>
      <p:ext uri="{BB962C8B-B14F-4D97-AF65-F5344CB8AC3E}">
        <p14:creationId xmlns:p14="http://schemas.microsoft.com/office/powerpoint/2010/main" val="170699622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au 5">
            <a:extLst>
              <a:ext uri="{FF2B5EF4-FFF2-40B4-BE49-F238E27FC236}">
                <a16:creationId xmlns:a16="http://schemas.microsoft.com/office/drawing/2014/main" id="{ECA0EDB5-026C-4C99-84BF-CB3A654C5070}"/>
              </a:ext>
            </a:extLst>
          </p:cNvPr>
          <p:cNvGraphicFramePr>
            <a:graphicFrameLocks noGrp="1"/>
          </p:cNvGraphicFramePr>
          <p:nvPr>
            <p:extLst>
              <p:ext uri="{D42A27DB-BD31-4B8C-83A1-F6EECF244321}">
                <p14:modId xmlns:p14="http://schemas.microsoft.com/office/powerpoint/2010/main" val="283682794"/>
              </p:ext>
            </p:extLst>
          </p:nvPr>
        </p:nvGraphicFramePr>
        <p:xfrm>
          <a:off x="894727" y="1216215"/>
          <a:ext cx="3811047" cy="2971800"/>
        </p:xfrm>
        <a:graphic>
          <a:graphicData uri="http://schemas.openxmlformats.org/drawingml/2006/table">
            <a:tbl>
              <a:tblPr firstRow="1" bandRow="1">
                <a:tableStyleId>{2D5ABB26-0587-4C30-8999-92F81FD0307C}</a:tableStyleId>
              </a:tblPr>
              <a:tblGrid>
                <a:gridCol w="3811047">
                  <a:extLst>
                    <a:ext uri="{9D8B030D-6E8A-4147-A177-3AD203B41FA5}">
                      <a16:colId xmlns:a16="http://schemas.microsoft.com/office/drawing/2014/main" val="20000"/>
                    </a:ext>
                  </a:extLst>
                </a:gridCol>
              </a:tblGrid>
              <a:tr h="252963">
                <a:tc>
                  <a:txBody>
                    <a:bodyPr/>
                    <a:lstStyle/>
                    <a:p>
                      <a:pPr algn="l"/>
                      <a:r>
                        <a:rPr lang="fr-FR" sz="1800" b="1" u="none" cap="small" dirty="0">
                          <a:solidFill>
                            <a:srgbClr val="020647"/>
                          </a:solidFill>
                          <a:latin typeface="+mn-lt"/>
                          <a:cs typeface="Arial" pitchFamily="34" charset="0"/>
                        </a:rPr>
                        <a:t>Ouverture du fichier</a:t>
                      </a:r>
                    </a:p>
                  </a:txBody>
                  <a:tcPr anchor="ctr">
                    <a:noFill/>
                  </a:tcPr>
                </a:tc>
                <a:extLst>
                  <a:ext uri="{0D108BD9-81ED-4DB2-BD59-A6C34878D82A}">
                    <a16:rowId xmlns:a16="http://schemas.microsoft.com/office/drawing/2014/main" val="1655981766"/>
                  </a:ext>
                </a:extLst>
              </a:tr>
              <a:tr h="146258">
                <a:tc>
                  <a:txBody>
                    <a:bodyPr/>
                    <a:lstStyle/>
                    <a:p>
                      <a:pPr algn="l"/>
                      <a:r>
                        <a:rPr lang="fr-FR" sz="1400" b="1" dirty="0">
                          <a:solidFill>
                            <a:srgbClr val="C8D200"/>
                          </a:solidFill>
                        </a:rPr>
                        <a:t>Objectifs </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0000"/>
                  </a:ext>
                </a:extLst>
              </a:tr>
              <a:tr h="336393">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Ouvrir le fichier .xml dans Python</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fr-FR" sz="900" b="0" i="1" u="none" baseline="0" dirty="0">
                        <a:solidFill>
                          <a:schemeClr val="tx1"/>
                        </a:solidFill>
                      </a:endParaRPr>
                    </a:p>
                  </a:txBody>
                  <a:tcPr anchor="ctr">
                    <a:noFill/>
                  </a:tcPr>
                </a:tc>
                <a:extLst>
                  <a:ext uri="{0D108BD9-81ED-4DB2-BD59-A6C34878D82A}">
                    <a16:rowId xmlns:a16="http://schemas.microsoft.com/office/drawing/2014/main" val="3820849702"/>
                  </a:ext>
                </a:extLst>
              </a:tr>
              <a:tr h="146258">
                <a:tc>
                  <a:txBody>
                    <a:bodyPr/>
                    <a:lstStyle/>
                    <a:p>
                      <a:pPr algn="l"/>
                      <a:r>
                        <a:rPr lang="fr-FR" sz="1400" b="1" dirty="0">
                          <a:solidFill>
                            <a:srgbClr val="C8D200"/>
                          </a:solidFill>
                        </a:rPr>
                        <a:t>Déroulé</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630079212"/>
                  </a:ext>
                </a:extLst>
              </a:tr>
              <a:tr h="1067682">
                <a:tc>
                  <a:txBody>
                    <a:bodyPr/>
                    <a:lstStyle/>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avons téléchargé le fichier .xml mis à disposition mensuellement par le gouvernement sur le site des données ouvertes de la commande publique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ouvrons grâce à Python le fichier .xml afin de pouvoir travailler sur ce dernier</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Le fichier est transformé en un objet « root » afin de pouvoir traiter les données qu’il contient</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txBody>
                  <a:tcPr anchor="ctr">
                    <a:noFill/>
                  </a:tcPr>
                </a:tc>
                <a:extLst>
                  <a:ext uri="{0D108BD9-81ED-4DB2-BD59-A6C34878D82A}">
                    <a16:rowId xmlns:a16="http://schemas.microsoft.com/office/drawing/2014/main" val="10001"/>
                  </a:ext>
                </a:extLst>
              </a:tr>
            </a:tbl>
          </a:graphicData>
        </a:graphic>
      </p:graphicFrame>
      <p:sp>
        <p:nvSpPr>
          <p:cNvPr id="4" name="Espace réservé du numéro de diapositive 3">
            <a:extLst>
              <a:ext uri="{FF2B5EF4-FFF2-40B4-BE49-F238E27FC236}">
                <a16:creationId xmlns:a16="http://schemas.microsoft.com/office/drawing/2014/main" id="{BBF075A6-93DB-45EB-B54D-BE6E6870659B}"/>
              </a:ext>
            </a:extLst>
          </p:cNvPr>
          <p:cNvSpPr>
            <a:spLocks noGrp="1"/>
          </p:cNvSpPr>
          <p:nvPr>
            <p:ph type="sldNum" sz="quarter" idx="12"/>
          </p:nvPr>
        </p:nvSpPr>
        <p:spPr/>
        <p:txBody>
          <a:bodyPr/>
          <a:lstStyle/>
          <a:p>
            <a:fld id="{FC350B7C-DAA4-4E7C-B8FC-66EDA3783981}" type="slidenum">
              <a:rPr lang="fr-FR" smtClean="0"/>
              <a:t>20</a:t>
            </a:fld>
            <a:endParaRPr lang="fr-FR"/>
          </a:p>
        </p:txBody>
      </p:sp>
      <p:graphicFrame>
        <p:nvGraphicFramePr>
          <p:cNvPr id="8" name="Tableau 2">
            <a:extLst>
              <a:ext uri="{FF2B5EF4-FFF2-40B4-BE49-F238E27FC236}">
                <a16:creationId xmlns:a16="http://schemas.microsoft.com/office/drawing/2014/main" id="{34DA3C97-0F73-4F4A-BA40-9864409F83CE}"/>
              </a:ext>
            </a:extLst>
          </p:cNvPr>
          <p:cNvGraphicFramePr>
            <a:graphicFrameLocks noGrp="1"/>
          </p:cNvGraphicFramePr>
          <p:nvPr/>
        </p:nvGraphicFramePr>
        <p:xfrm>
          <a:off x="468312" y="1035473"/>
          <a:ext cx="426415" cy="361484"/>
        </p:xfrm>
        <a:graphic>
          <a:graphicData uri="http://schemas.openxmlformats.org/drawingml/2006/table">
            <a:tbl>
              <a:tblPr firstRow="1" bandRow="1">
                <a:tableStyleId>{2D5ABB26-0587-4C30-8999-92F81FD0307C}</a:tableStyleId>
              </a:tblPr>
              <a:tblGrid>
                <a:gridCol w="426415">
                  <a:extLst>
                    <a:ext uri="{9D8B030D-6E8A-4147-A177-3AD203B41FA5}">
                      <a16:colId xmlns:a16="http://schemas.microsoft.com/office/drawing/2014/main" val="594660824"/>
                    </a:ext>
                  </a:extLst>
                </a:gridCol>
              </a:tblGrid>
              <a:tr h="361484">
                <a:tc>
                  <a:txBody>
                    <a:bodyPr/>
                    <a:lstStyle/>
                    <a:p>
                      <a:pPr algn="ctr"/>
                      <a:r>
                        <a:rPr lang="fr-FR" sz="1400" b="1" dirty="0">
                          <a:solidFill>
                            <a:schemeClr val="bg1"/>
                          </a:solidFill>
                        </a:rPr>
                        <a:t>1</a:t>
                      </a:r>
                    </a:p>
                  </a:txBody>
                  <a:tcPr anchor="ctr">
                    <a:solidFill>
                      <a:schemeClr val="bg1">
                        <a:lumMod val="85000"/>
                      </a:schemeClr>
                    </a:solidFill>
                  </a:tcPr>
                </a:tc>
                <a:extLst>
                  <a:ext uri="{0D108BD9-81ED-4DB2-BD59-A6C34878D82A}">
                    <a16:rowId xmlns:a16="http://schemas.microsoft.com/office/drawing/2014/main" val="2607717636"/>
                  </a:ext>
                </a:extLst>
              </a:tr>
            </a:tbl>
          </a:graphicData>
        </a:graphic>
      </p:graphicFrame>
      <p:sp>
        <p:nvSpPr>
          <p:cNvPr id="10" name="ZoneTexte 9">
            <a:extLst>
              <a:ext uri="{FF2B5EF4-FFF2-40B4-BE49-F238E27FC236}">
                <a16:creationId xmlns:a16="http://schemas.microsoft.com/office/drawing/2014/main" id="{A3F3762F-FDB2-4131-941E-434DA8EAB4DA}"/>
              </a:ext>
            </a:extLst>
          </p:cNvPr>
          <p:cNvSpPr txBox="1"/>
          <p:nvPr/>
        </p:nvSpPr>
        <p:spPr>
          <a:xfrm>
            <a:off x="468312" y="52070"/>
            <a:ext cx="4909756" cy="369332"/>
          </a:xfrm>
          <a:prstGeom prst="rect">
            <a:avLst/>
          </a:prstGeom>
          <a:noFill/>
        </p:spPr>
        <p:txBody>
          <a:bodyPr wrap="square" rtlCol="0">
            <a:spAutoFit/>
          </a:bodyPr>
          <a:lstStyle/>
          <a:p>
            <a:r>
              <a:rPr lang="fr-FR" b="1" dirty="0">
                <a:solidFill>
                  <a:srgbClr val="020647"/>
                </a:solidFill>
              </a:rPr>
              <a:t>Les montants en-dessous des seuils</a:t>
            </a:r>
          </a:p>
        </p:txBody>
      </p:sp>
      <p:graphicFrame>
        <p:nvGraphicFramePr>
          <p:cNvPr id="9" name="Tableau 8">
            <a:extLst>
              <a:ext uri="{FF2B5EF4-FFF2-40B4-BE49-F238E27FC236}">
                <a16:creationId xmlns:a16="http://schemas.microsoft.com/office/drawing/2014/main" id="{AAFBB153-9B3C-4C8D-9321-302C1C15DE49}"/>
              </a:ext>
            </a:extLst>
          </p:cNvPr>
          <p:cNvGraphicFramePr>
            <a:graphicFrameLocks noGrp="1"/>
          </p:cNvGraphicFramePr>
          <p:nvPr/>
        </p:nvGraphicFramePr>
        <p:xfrm>
          <a:off x="5145297" y="1159312"/>
          <a:ext cx="3998703" cy="5179805"/>
        </p:xfrm>
        <a:graphic>
          <a:graphicData uri="http://schemas.openxmlformats.org/drawingml/2006/table">
            <a:tbl>
              <a:tblPr firstRow="1" bandRow="1">
                <a:tableStyleId>{2D5ABB26-0587-4C30-8999-92F81FD0307C}</a:tableStyleId>
              </a:tblPr>
              <a:tblGrid>
                <a:gridCol w="3998703">
                  <a:extLst>
                    <a:ext uri="{9D8B030D-6E8A-4147-A177-3AD203B41FA5}">
                      <a16:colId xmlns:a16="http://schemas.microsoft.com/office/drawing/2014/main" val="20000"/>
                    </a:ext>
                  </a:extLst>
                </a:gridCol>
              </a:tblGrid>
              <a:tr h="655671">
                <a:tc>
                  <a:txBody>
                    <a:bodyPr/>
                    <a:lstStyle/>
                    <a:p>
                      <a:pPr algn="l"/>
                      <a:r>
                        <a:rPr lang="fr-FR" sz="1400" b="1" dirty="0">
                          <a:solidFill>
                            <a:schemeClr val="tx1"/>
                          </a:solidFill>
                          <a:latin typeface="+mn-lt"/>
                          <a:cs typeface="Arial" pitchFamily="34" charset="0"/>
                        </a:rPr>
                        <a:t>Notre Code</a:t>
                      </a:r>
                    </a:p>
                  </a:txBody>
                  <a:tcPr anchor="ctr">
                    <a:solidFill>
                      <a:schemeClr val="bg2"/>
                    </a:solidFill>
                  </a:tcPr>
                </a:tc>
                <a:extLst>
                  <a:ext uri="{0D108BD9-81ED-4DB2-BD59-A6C34878D82A}">
                    <a16:rowId xmlns:a16="http://schemas.microsoft.com/office/drawing/2014/main" val="1655981766"/>
                  </a:ext>
                </a:extLst>
              </a:tr>
              <a:tr h="2262067">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725153332"/>
                  </a:ext>
                </a:extLst>
              </a:tr>
              <a:tr h="2262067">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4109716985"/>
                  </a:ext>
                </a:extLst>
              </a:tr>
            </a:tbl>
          </a:graphicData>
        </a:graphic>
      </p:graphicFrame>
      <p:pic>
        <p:nvPicPr>
          <p:cNvPr id="3" name="Image 2">
            <a:extLst>
              <a:ext uri="{FF2B5EF4-FFF2-40B4-BE49-F238E27FC236}">
                <a16:creationId xmlns:a16="http://schemas.microsoft.com/office/drawing/2014/main" id="{B2A51CE8-B160-6A62-96A3-0E6A8CC2739E}"/>
              </a:ext>
            </a:extLst>
          </p:cNvPr>
          <p:cNvPicPr>
            <a:picLocks noChangeAspect="1"/>
          </p:cNvPicPr>
          <p:nvPr/>
        </p:nvPicPr>
        <p:blipFill>
          <a:blip r:embed="rId2"/>
          <a:stretch>
            <a:fillRect/>
          </a:stretch>
        </p:blipFill>
        <p:spPr>
          <a:xfrm>
            <a:off x="5366640" y="2614770"/>
            <a:ext cx="3556015" cy="616650"/>
          </a:xfrm>
          <a:prstGeom prst="rect">
            <a:avLst/>
          </a:prstGeom>
        </p:spPr>
      </p:pic>
    </p:spTree>
    <p:extLst>
      <p:ext uri="{BB962C8B-B14F-4D97-AF65-F5344CB8AC3E}">
        <p14:creationId xmlns:p14="http://schemas.microsoft.com/office/powerpoint/2010/main" val="156832691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au 5">
            <a:extLst>
              <a:ext uri="{FF2B5EF4-FFF2-40B4-BE49-F238E27FC236}">
                <a16:creationId xmlns:a16="http://schemas.microsoft.com/office/drawing/2014/main" id="{ECA0EDB5-026C-4C99-84BF-CB3A654C5070}"/>
              </a:ext>
            </a:extLst>
          </p:cNvPr>
          <p:cNvGraphicFramePr>
            <a:graphicFrameLocks noGrp="1"/>
          </p:cNvGraphicFramePr>
          <p:nvPr>
            <p:extLst>
              <p:ext uri="{D42A27DB-BD31-4B8C-83A1-F6EECF244321}">
                <p14:modId xmlns:p14="http://schemas.microsoft.com/office/powerpoint/2010/main" val="2126073619"/>
              </p:ext>
            </p:extLst>
          </p:nvPr>
        </p:nvGraphicFramePr>
        <p:xfrm>
          <a:off x="654350" y="552071"/>
          <a:ext cx="3811047" cy="3855720"/>
        </p:xfrm>
        <a:graphic>
          <a:graphicData uri="http://schemas.openxmlformats.org/drawingml/2006/table">
            <a:tbl>
              <a:tblPr firstRow="1" bandRow="1">
                <a:tableStyleId>{2D5ABB26-0587-4C30-8999-92F81FD0307C}</a:tableStyleId>
              </a:tblPr>
              <a:tblGrid>
                <a:gridCol w="3811047">
                  <a:extLst>
                    <a:ext uri="{9D8B030D-6E8A-4147-A177-3AD203B41FA5}">
                      <a16:colId xmlns:a16="http://schemas.microsoft.com/office/drawing/2014/main" val="20000"/>
                    </a:ext>
                  </a:extLst>
                </a:gridCol>
              </a:tblGrid>
              <a:tr h="252963">
                <a:tc>
                  <a:txBody>
                    <a:bodyPr/>
                    <a:lstStyle/>
                    <a:p>
                      <a:pPr algn="l"/>
                      <a:r>
                        <a:rPr lang="fr-FR" sz="1800" b="1" u="none" cap="small" dirty="0">
                          <a:solidFill>
                            <a:srgbClr val="020647"/>
                          </a:solidFill>
                          <a:latin typeface="+mn-lt"/>
                          <a:cs typeface="Arial" pitchFamily="34" charset="0"/>
                        </a:rPr>
                        <a:t>Extraction des marchés passés juste en-dessous des seuils</a:t>
                      </a:r>
                    </a:p>
                  </a:txBody>
                  <a:tcPr anchor="ctr">
                    <a:noFill/>
                  </a:tcPr>
                </a:tc>
                <a:extLst>
                  <a:ext uri="{0D108BD9-81ED-4DB2-BD59-A6C34878D82A}">
                    <a16:rowId xmlns:a16="http://schemas.microsoft.com/office/drawing/2014/main" val="1655981766"/>
                  </a:ext>
                </a:extLst>
              </a:tr>
              <a:tr h="146258">
                <a:tc>
                  <a:txBody>
                    <a:bodyPr/>
                    <a:lstStyle/>
                    <a:p>
                      <a:pPr algn="l"/>
                      <a:r>
                        <a:rPr lang="fr-FR" sz="1400" b="1" dirty="0">
                          <a:solidFill>
                            <a:srgbClr val="C8D200"/>
                          </a:solidFill>
                        </a:rPr>
                        <a:t>Objectifs </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0000"/>
                  </a:ext>
                </a:extLst>
              </a:tr>
              <a:tr h="336393">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Identifier et extraire du fichier xml les marchés ciblés</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fr-FR" sz="900" b="0" i="1" u="none" baseline="0" dirty="0">
                        <a:solidFill>
                          <a:schemeClr val="tx1"/>
                        </a:solidFill>
                      </a:endParaRPr>
                    </a:p>
                  </a:txBody>
                  <a:tcPr anchor="ctr">
                    <a:noFill/>
                  </a:tcPr>
                </a:tc>
                <a:extLst>
                  <a:ext uri="{0D108BD9-81ED-4DB2-BD59-A6C34878D82A}">
                    <a16:rowId xmlns:a16="http://schemas.microsoft.com/office/drawing/2014/main" val="3820849702"/>
                  </a:ext>
                </a:extLst>
              </a:tr>
              <a:tr h="146258">
                <a:tc>
                  <a:txBody>
                    <a:bodyPr/>
                    <a:lstStyle/>
                    <a:p>
                      <a:pPr algn="l"/>
                      <a:r>
                        <a:rPr lang="fr-FR" sz="1400" b="1" dirty="0">
                          <a:solidFill>
                            <a:srgbClr val="C8D200"/>
                          </a:solidFill>
                        </a:rPr>
                        <a:t>Déroulé</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630079212"/>
                  </a:ext>
                </a:extLst>
              </a:tr>
              <a:tr h="1067682">
                <a:tc>
                  <a:txBody>
                    <a:bodyPr/>
                    <a:lstStyle/>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allons extraire les données présentes au sein du fichier xml pour les insérer dans un </a:t>
                      </a:r>
                      <a:r>
                        <a:rPr lang="fr-FR" sz="1000" b="0" i="0" baseline="0" dirty="0" err="1">
                          <a:solidFill>
                            <a:schemeClr val="tx1"/>
                          </a:solidFill>
                          <a:latin typeface="+mn-lt"/>
                          <a:cs typeface="Arial" pitchFamily="34" charset="0"/>
                        </a:rPr>
                        <a:t>DataFrame</a:t>
                      </a:r>
                      <a:r>
                        <a:rPr lang="fr-FR" sz="1000" b="0" i="0" baseline="0" dirty="0">
                          <a:solidFill>
                            <a:schemeClr val="tx1"/>
                          </a:solidFill>
                          <a:latin typeface="+mn-lt"/>
                          <a:cs typeface="Arial" pitchFamily="34" charset="0"/>
                        </a:rPr>
                        <a:t> afin de travailler plus facilement sur ces dernières</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obtenons un </a:t>
                      </a:r>
                      <a:r>
                        <a:rPr lang="fr-FR" sz="1000" b="0" i="0" baseline="0" dirty="0" err="1">
                          <a:solidFill>
                            <a:schemeClr val="tx1"/>
                          </a:solidFill>
                          <a:latin typeface="+mn-lt"/>
                          <a:cs typeface="Arial" pitchFamily="34" charset="0"/>
                        </a:rPr>
                        <a:t>DataFrame</a:t>
                      </a:r>
                      <a:r>
                        <a:rPr lang="fr-FR" sz="1000" b="0" i="0" baseline="0" dirty="0">
                          <a:solidFill>
                            <a:schemeClr val="tx1"/>
                          </a:solidFill>
                          <a:latin typeface="+mn-lt"/>
                          <a:cs typeface="Arial" pitchFamily="34" charset="0"/>
                        </a:rPr>
                        <a:t> contenant les marchés présents au sein du fichier .xml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allons ensuite extraire de ce </a:t>
                      </a:r>
                      <a:r>
                        <a:rPr lang="fr-FR" sz="1000" b="0" i="0" baseline="0" dirty="0" err="1">
                          <a:solidFill>
                            <a:schemeClr val="tx1"/>
                          </a:solidFill>
                          <a:latin typeface="+mn-lt"/>
                          <a:cs typeface="Arial" pitchFamily="34" charset="0"/>
                        </a:rPr>
                        <a:t>DataFrame</a:t>
                      </a:r>
                      <a:r>
                        <a:rPr lang="fr-FR" sz="1000" b="0" i="0" baseline="0" dirty="0">
                          <a:solidFill>
                            <a:schemeClr val="tx1"/>
                          </a:solidFill>
                          <a:latin typeface="+mn-lt"/>
                          <a:cs typeface="Arial" pitchFamily="34" charset="0"/>
                        </a:rPr>
                        <a:t> tous les marchés ayant un montant entre 210 000 € HT et 215 000 € HT</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Le </a:t>
                      </a:r>
                      <a:r>
                        <a:rPr lang="fr-FR" sz="1000" b="0" i="0" baseline="0" dirty="0" err="1">
                          <a:solidFill>
                            <a:schemeClr val="tx1"/>
                          </a:solidFill>
                          <a:latin typeface="+mn-lt"/>
                          <a:cs typeface="Arial" pitchFamily="34" charset="0"/>
                        </a:rPr>
                        <a:t>df_filtre</a:t>
                      </a:r>
                      <a:r>
                        <a:rPr lang="fr-FR" sz="1000" b="0" i="0" baseline="0" dirty="0">
                          <a:solidFill>
                            <a:schemeClr val="tx1"/>
                          </a:solidFill>
                          <a:latin typeface="+mn-lt"/>
                          <a:cs typeface="Arial" pitchFamily="34" charset="0"/>
                        </a:rPr>
                        <a:t> est un </a:t>
                      </a:r>
                      <a:r>
                        <a:rPr lang="fr-FR" sz="1000" b="0" i="0" baseline="0" dirty="0" err="1">
                          <a:solidFill>
                            <a:schemeClr val="tx1"/>
                          </a:solidFill>
                          <a:latin typeface="+mn-lt"/>
                          <a:cs typeface="Arial" pitchFamily="34" charset="0"/>
                        </a:rPr>
                        <a:t>DataFrame</a:t>
                      </a:r>
                      <a:r>
                        <a:rPr lang="fr-FR" sz="1000" b="0" i="0" baseline="0" dirty="0">
                          <a:solidFill>
                            <a:schemeClr val="tx1"/>
                          </a:solidFill>
                          <a:latin typeface="+mn-lt"/>
                          <a:cs typeface="Arial" pitchFamily="34" charset="0"/>
                        </a:rPr>
                        <a:t> comprenant tous les marchés du fichier .xml comprenant les marchés dont les montants sont compris entre 210 000€ HT et 215 000€ HT.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txBody>
                  <a:tcPr anchor="ctr">
                    <a:noFill/>
                  </a:tcPr>
                </a:tc>
                <a:extLst>
                  <a:ext uri="{0D108BD9-81ED-4DB2-BD59-A6C34878D82A}">
                    <a16:rowId xmlns:a16="http://schemas.microsoft.com/office/drawing/2014/main" val="10001"/>
                  </a:ext>
                </a:extLst>
              </a:tr>
            </a:tbl>
          </a:graphicData>
        </a:graphic>
      </p:graphicFrame>
      <p:sp>
        <p:nvSpPr>
          <p:cNvPr id="4" name="Espace réservé du numéro de diapositive 3">
            <a:extLst>
              <a:ext uri="{FF2B5EF4-FFF2-40B4-BE49-F238E27FC236}">
                <a16:creationId xmlns:a16="http://schemas.microsoft.com/office/drawing/2014/main" id="{BBF075A6-93DB-45EB-B54D-BE6E6870659B}"/>
              </a:ext>
            </a:extLst>
          </p:cNvPr>
          <p:cNvSpPr>
            <a:spLocks noGrp="1"/>
          </p:cNvSpPr>
          <p:nvPr>
            <p:ph type="sldNum" sz="quarter" idx="12"/>
          </p:nvPr>
        </p:nvSpPr>
        <p:spPr/>
        <p:txBody>
          <a:bodyPr/>
          <a:lstStyle/>
          <a:p>
            <a:fld id="{FC350B7C-DAA4-4E7C-B8FC-66EDA3783981}" type="slidenum">
              <a:rPr lang="fr-FR" smtClean="0"/>
              <a:t>21</a:t>
            </a:fld>
            <a:endParaRPr lang="fr-FR"/>
          </a:p>
        </p:txBody>
      </p:sp>
      <p:graphicFrame>
        <p:nvGraphicFramePr>
          <p:cNvPr id="8" name="Tableau 2">
            <a:extLst>
              <a:ext uri="{FF2B5EF4-FFF2-40B4-BE49-F238E27FC236}">
                <a16:creationId xmlns:a16="http://schemas.microsoft.com/office/drawing/2014/main" id="{34DA3C97-0F73-4F4A-BA40-9864409F83CE}"/>
              </a:ext>
            </a:extLst>
          </p:cNvPr>
          <p:cNvGraphicFramePr>
            <a:graphicFrameLocks noGrp="1"/>
          </p:cNvGraphicFramePr>
          <p:nvPr>
            <p:extLst>
              <p:ext uri="{D42A27DB-BD31-4B8C-83A1-F6EECF244321}">
                <p14:modId xmlns:p14="http://schemas.microsoft.com/office/powerpoint/2010/main" val="566342963"/>
              </p:ext>
            </p:extLst>
          </p:nvPr>
        </p:nvGraphicFramePr>
        <p:xfrm>
          <a:off x="255103" y="428872"/>
          <a:ext cx="426415" cy="361484"/>
        </p:xfrm>
        <a:graphic>
          <a:graphicData uri="http://schemas.openxmlformats.org/drawingml/2006/table">
            <a:tbl>
              <a:tblPr firstRow="1" bandRow="1">
                <a:tableStyleId>{2D5ABB26-0587-4C30-8999-92F81FD0307C}</a:tableStyleId>
              </a:tblPr>
              <a:tblGrid>
                <a:gridCol w="426415">
                  <a:extLst>
                    <a:ext uri="{9D8B030D-6E8A-4147-A177-3AD203B41FA5}">
                      <a16:colId xmlns:a16="http://schemas.microsoft.com/office/drawing/2014/main" val="594660824"/>
                    </a:ext>
                  </a:extLst>
                </a:gridCol>
              </a:tblGrid>
              <a:tr h="361484">
                <a:tc>
                  <a:txBody>
                    <a:bodyPr/>
                    <a:lstStyle/>
                    <a:p>
                      <a:pPr algn="ctr"/>
                      <a:r>
                        <a:rPr lang="fr-FR" sz="1400" b="1" dirty="0">
                          <a:solidFill>
                            <a:schemeClr val="bg1"/>
                          </a:solidFill>
                        </a:rPr>
                        <a:t>2</a:t>
                      </a:r>
                    </a:p>
                  </a:txBody>
                  <a:tcPr anchor="ctr">
                    <a:solidFill>
                      <a:schemeClr val="bg1">
                        <a:lumMod val="85000"/>
                      </a:schemeClr>
                    </a:solidFill>
                  </a:tcPr>
                </a:tc>
                <a:extLst>
                  <a:ext uri="{0D108BD9-81ED-4DB2-BD59-A6C34878D82A}">
                    <a16:rowId xmlns:a16="http://schemas.microsoft.com/office/drawing/2014/main" val="2607717636"/>
                  </a:ext>
                </a:extLst>
              </a:tr>
            </a:tbl>
          </a:graphicData>
        </a:graphic>
      </p:graphicFrame>
      <p:sp>
        <p:nvSpPr>
          <p:cNvPr id="10" name="ZoneTexte 9">
            <a:extLst>
              <a:ext uri="{FF2B5EF4-FFF2-40B4-BE49-F238E27FC236}">
                <a16:creationId xmlns:a16="http://schemas.microsoft.com/office/drawing/2014/main" id="{A3F3762F-FDB2-4131-941E-434DA8EAB4DA}"/>
              </a:ext>
            </a:extLst>
          </p:cNvPr>
          <p:cNvSpPr txBox="1"/>
          <p:nvPr/>
        </p:nvSpPr>
        <p:spPr>
          <a:xfrm>
            <a:off x="468312" y="52070"/>
            <a:ext cx="4909756" cy="369332"/>
          </a:xfrm>
          <a:prstGeom prst="rect">
            <a:avLst/>
          </a:prstGeom>
          <a:noFill/>
        </p:spPr>
        <p:txBody>
          <a:bodyPr wrap="square" rtlCol="0">
            <a:spAutoFit/>
          </a:bodyPr>
          <a:lstStyle/>
          <a:p>
            <a:r>
              <a:rPr lang="fr-FR" b="1" dirty="0">
                <a:solidFill>
                  <a:srgbClr val="020647"/>
                </a:solidFill>
              </a:rPr>
              <a:t>Les montants en-dessous des seuils</a:t>
            </a:r>
          </a:p>
        </p:txBody>
      </p:sp>
      <p:graphicFrame>
        <p:nvGraphicFramePr>
          <p:cNvPr id="9" name="Tableau 8">
            <a:extLst>
              <a:ext uri="{FF2B5EF4-FFF2-40B4-BE49-F238E27FC236}">
                <a16:creationId xmlns:a16="http://schemas.microsoft.com/office/drawing/2014/main" id="{AAFBB153-9B3C-4C8D-9321-302C1C15DE49}"/>
              </a:ext>
            </a:extLst>
          </p:cNvPr>
          <p:cNvGraphicFramePr>
            <a:graphicFrameLocks noGrp="1"/>
          </p:cNvGraphicFramePr>
          <p:nvPr>
            <p:extLst>
              <p:ext uri="{D42A27DB-BD31-4B8C-83A1-F6EECF244321}">
                <p14:modId xmlns:p14="http://schemas.microsoft.com/office/powerpoint/2010/main" val="2605426997"/>
              </p:ext>
            </p:extLst>
          </p:nvPr>
        </p:nvGraphicFramePr>
        <p:xfrm>
          <a:off x="4650723" y="611244"/>
          <a:ext cx="4379353" cy="3585372"/>
        </p:xfrm>
        <a:graphic>
          <a:graphicData uri="http://schemas.openxmlformats.org/drawingml/2006/table">
            <a:tbl>
              <a:tblPr firstRow="1" bandRow="1">
                <a:tableStyleId>{2D5ABB26-0587-4C30-8999-92F81FD0307C}</a:tableStyleId>
              </a:tblPr>
              <a:tblGrid>
                <a:gridCol w="4379353">
                  <a:extLst>
                    <a:ext uri="{9D8B030D-6E8A-4147-A177-3AD203B41FA5}">
                      <a16:colId xmlns:a16="http://schemas.microsoft.com/office/drawing/2014/main" val="20000"/>
                    </a:ext>
                  </a:extLst>
                </a:gridCol>
              </a:tblGrid>
              <a:tr h="453844">
                <a:tc>
                  <a:txBody>
                    <a:bodyPr/>
                    <a:lstStyle/>
                    <a:p>
                      <a:pPr algn="l"/>
                      <a:r>
                        <a:rPr lang="fr-FR" sz="1400" b="1" dirty="0">
                          <a:solidFill>
                            <a:schemeClr val="tx1"/>
                          </a:solidFill>
                          <a:latin typeface="+mn-lt"/>
                          <a:cs typeface="Arial" pitchFamily="34" charset="0"/>
                        </a:rPr>
                        <a:t>Notre Code</a:t>
                      </a:r>
                    </a:p>
                  </a:txBody>
                  <a:tcPr anchor="ctr">
                    <a:solidFill>
                      <a:schemeClr val="bg2"/>
                    </a:solidFill>
                  </a:tcPr>
                </a:tc>
                <a:extLst>
                  <a:ext uri="{0D108BD9-81ED-4DB2-BD59-A6C34878D82A}">
                    <a16:rowId xmlns:a16="http://schemas.microsoft.com/office/drawing/2014/main" val="1655981766"/>
                  </a:ext>
                </a:extLst>
              </a:tr>
              <a:tr h="1565764">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p>
                      <a:pPr marL="171450" indent="-171450">
                        <a:buFont typeface="Arial" panose="020B0604020202020204" pitchFamily="34" charset="0"/>
                        <a:buChar char="•"/>
                      </a:pPr>
                      <a:r>
                        <a:rPr lang="fr-FR" sz="900" i="0" dirty="0">
                          <a:effectLst/>
                          <a:latin typeface="+mn-lt"/>
                          <a:ea typeface="Times New Roman" panose="02020603050405020304" pitchFamily="18" charset="0"/>
                        </a:rPr>
                        <a:t>R l</a:t>
                      </a:r>
                    </a:p>
                  </a:txBody>
                  <a:tcPr anchor="ctr">
                    <a:solidFill>
                      <a:srgbClr val="020647"/>
                    </a:solidFill>
                  </a:tcPr>
                </a:tc>
                <a:extLst>
                  <a:ext uri="{0D108BD9-81ED-4DB2-BD59-A6C34878D82A}">
                    <a16:rowId xmlns:a16="http://schemas.microsoft.com/office/drawing/2014/main" val="725153332"/>
                  </a:ext>
                </a:extLst>
              </a:tr>
              <a:tr h="1565764">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4109716985"/>
                  </a:ext>
                </a:extLst>
              </a:tr>
            </a:tbl>
          </a:graphicData>
        </a:graphic>
      </p:graphicFrame>
      <p:pic>
        <p:nvPicPr>
          <p:cNvPr id="2" name="Image 1">
            <a:extLst>
              <a:ext uri="{FF2B5EF4-FFF2-40B4-BE49-F238E27FC236}">
                <a16:creationId xmlns:a16="http://schemas.microsoft.com/office/drawing/2014/main" id="{704700F8-EF54-FE12-83F9-EE7D6FD58686}"/>
              </a:ext>
            </a:extLst>
          </p:cNvPr>
          <p:cNvPicPr>
            <a:picLocks noChangeAspect="1"/>
          </p:cNvPicPr>
          <p:nvPr/>
        </p:nvPicPr>
        <p:blipFill>
          <a:blip r:embed="rId3"/>
          <a:stretch>
            <a:fillRect/>
          </a:stretch>
        </p:blipFill>
        <p:spPr>
          <a:xfrm>
            <a:off x="4729805" y="1266638"/>
            <a:ext cx="4221187" cy="1672342"/>
          </a:xfrm>
          <a:prstGeom prst="rect">
            <a:avLst/>
          </a:prstGeom>
        </p:spPr>
      </p:pic>
      <p:pic>
        <p:nvPicPr>
          <p:cNvPr id="5" name="Image 4">
            <a:extLst>
              <a:ext uri="{FF2B5EF4-FFF2-40B4-BE49-F238E27FC236}">
                <a16:creationId xmlns:a16="http://schemas.microsoft.com/office/drawing/2014/main" id="{26630BA8-01E1-9139-516C-140AD570E597}"/>
              </a:ext>
            </a:extLst>
          </p:cNvPr>
          <p:cNvPicPr>
            <a:picLocks noChangeAspect="1"/>
          </p:cNvPicPr>
          <p:nvPr/>
        </p:nvPicPr>
        <p:blipFill>
          <a:blip r:embed="rId4"/>
          <a:stretch>
            <a:fillRect/>
          </a:stretch>
        </p:blipFill>
        <p:spPr>
          <a:xfrm>
            <a:off x="4729804" y="2922239"/>
            <a:ext cx="4221187" cy="409571"/>
          </a:xfrm>
          <a:prstGeom prst="rect">
            <a:avLst/>
          </a:prstGeom>
        </p:spPr>
      </p:pic>
      <p:pic>
        <p:nvPicPr>
          <p:cNvPr id="7" name="Image 6">
            <a:extLst>
              <a:ext uri="{FF2B5EF4-FFF2-40B4-BE49-F238E27FC236}">
                <a16:creationId xmlns:a16="http://schemas.microsoft.com/office/drawing/2014/main" id="{0C253D29-978D-86B8-D08B-C9F6B53BB64A}"/>
              </a:ext>
            </a:extLst>
          </p:cNvPr>
          <p:cNvPicPr>
            <a:picLocks noChangeAspect="1"/>
          </p:cNvPicPr>
          <p:nvPr/>
        </p:nvPicPr>
        <p:blipFill>
          <a:blip r:embed="rId5"/>
          <a:stretch>
            <a:fillRect/>
          </a:stretch>
        </p:blipFill>
        <p:spPr>
          <a:xfrm>
            <a:off x="1449580" y="4414882"/>
            <a:ext cx="6402286" cy="1898608"/>
          </a:xfrm>
          <a:prstGeom prst="rect">
            <a:avLst/>
          </a:prstGeom>
        </p:spPr>
      </p:pic>
    </p:spTree>
    <p:extLst>
      <p:ext uri="{BB962C8B-B14F-4D97-AF65-F5344CB8AC3E}">
        <p14:creationId xmlns:p14="http://schemas.microsoft.com/office/powerpoint/2010/main" val="4269277609"/>
      </p:ext>
    </p:extLst>
  </p:cSld>
  <p:clrMapOvr>
    <a:masterClrMapping/>
  </p:clrMapOvr>
  <p:transition>
    <p:fade/>
  </p:transition>
  <p:extLst>
    <p:ext uri="{6950BFC3-D8DA-4A85-94F7-54DA5524770B}">
      <p188:commentRel xmlns:p188="http://schemas.microsoft.com/office/powerpoint/2018/8/main" r:id="rId2"/>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au 5">
            <a:extLst>
              <a:ext uri="{FF2B5EF4-FFF2-40B4-BE49-F238E27FC236}">
                <a16:creationId xmlns:a16="http://schemas.microsoft.com/office/drawing/2014/main" id="{ECA0EDB5-026C-4C99-84BF-CB3A654C5070}"/>
              </a:ext>
            </a:extLst>
          </p:cNvPr>
          <p:cNvGraphicFramePr>
            <a:graphicFrameLocks noGrp="1"/>
          </p:cNvGraphicFramePr>
          <p:nvPr>
            <p:extLst>
              <p:ext uri="{D42A27DB-BD31-4B8C-83A1-F6EECF244321}">
                <p14:modId xmlns:p14="http://schemas.microsoft.com/office/powerpoint/2010/main" val="2199346777"/>
              </p:ext>
            </p:extLst>
          </p:nvPr>
        </p:nvGraphicFramePr>
        <p:xfrm>
          <a:off x="894727" y="1216215"/>
          <a:ext cx="3811047" cy="2971800"/>
        </p:xfrm>
        <a:graphic>
          <a:graphicData uri="http://schemas.openxmlformats.org/drawingml/2006/table">
            <a:tbl>
              <a:tblPr firstRow="1" bandRow="1">
                <a:tableStyleId>{2D5ABB26-0587-4C30-8999-92F81FD0307C}</a:tableStyleId>
              </a:tblPr>
              <a:tblGrid>
                <a:gridCol w="3811047">
                  <a:extLst>
                    <a:ext uri="{9D8B030D-6E8A-4147-A177-3AD203B41FA5}">
                      <a16:colId xmlns:a16="http://schemas.microsoft.com/office/drawing/2014/main" val="20000"/>
                    </a:ext>
                  </a:extLst>
                </a:gridCol>
              </a:tblGrid>
              <a:tr h="252963">
                <a:tc>
                  <a:txBody>
                    <a:bodyPr/>
                    <a:lstStyle/>
                    <a:p>
                      <a:pPr algn="l"/>
                      <a:r>
                        <a:rPr lang="fr-FR" sz="1800" b="1" u="none" cap="small" dirty="0">
                          <a:solidFill>
                            <a:srgbClr val="020647"/>
                          </a:solidFill>
                          <a:latin typeface="+mn-lt"/>
                          <a:cs typeface="Arial" pitchFamily="34" charset="0"/>
                        </a:rPr>
                        <a:t>Extraction des marchés d’AMO</a:t>
                      </a:r>
                    </a:p>
                  </a:txBody>
                  <a:tcPr anchor="ctr">
                    <a:noFill/>
                  </a:tcPr>
                </a:tc>
                <a:extLst>
                  <a:ext uri="{0D108BD9-81ED-4DB2-BD59-A6C34878D82A}">
                    <a16:rowId xmlns:a16="http://schemas.microsoft.com/office/drawing/2014/main" val="1655981766"/>
                  </a:ext>
                </a:extLst>
              </a:tr>
              <a:tr h="146258">
                <a:tc>
                  <a:txBody>
                    <a:bodyPr/>
                    <a:lstStyle/>
                    <a:p>
                      <a:pPr algn="l"/>
                      <a:r>
                        <a:rPr lang="fr-FR" sz="1400" b="1" dirty="0">
                          <a:solidFill>
                            <a:srgbClr val="C8D200"/>
                          </a:solidFill>
                        </a:rPr>
                        <a:t>Objectifs </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0000"/>
                  </a:ext>
                </a:extLst>
              </a:tr>
              <a:tr h="336393">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000" b="0" i="1" u="none" baseline="0" dirty="0">
                          <a:solidFill>
                            <a:schemeClr val="tx1"/>
                          </a:solidFill>
                        </a:rPr>
                        <a:t>Détecter les marchés d’AMO passés juste en-dessous des seuils</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fr-FR" sz="900" b="0" i="1" u="none" baseline="0" dirty="0">
                        <a:solidFill>
                          <a:schemeClr val="tx1"/>
                        </a:solidFill>
                      </a:endParaRPr>
                    </a:p>
                  </a:txBody>
                  <a:tcPr anchor="ctr">
                    <a:noFill/>
                  </a:tcPr>
                </a:tc>
                <a:extLst>
                  <a:ext uri="{0D108BD9-81ED-4DB2-BD59-A6C34878D82A}">
                    <a16:rowId xmlns:a16="http://schemas.microsoft.com/office/drawing/2014/main" val="3820849702"/>
                  </a:ext>
                </a:extLst>
              </a:tr>
              <a:tr h="146258">
                <a:tc>
                  <a:txBody>
                    <a:bodyPr/>
                    <a:lstStyle/>
                    <a:p>
                      <a:pPr algn="l"/>
                      <a:r>
                        <a:rPr lang="fr-FR" sz="1400" b="1" dirty="0">
                          <a:solidFill>
                            <a:srgbClr val="C8D200"/>
                          </a:solidFill>
                        </a:rPr>
                        <a:t>Déroulé</a:t>
                      </a:r>
                      <a:endParaRPr lang="fr-FR" sz="1400" b="1" dirty="0">
                        <a:solidFill>
                          <a:srgbClr val="C8D200"/>
                        </a:solidFill>
                        <a:latin typeface="+mn-lt"/>
                        <a:cs typeface="Arial" pitchFamily="34" charset="0"/>
                      </a:endParaRPr>
                    </a:p>
                  </a:txBody>
                  <a:tcPr anchor="ctr">
                    <a:noFill/>
                  </a:tcPr>
                </a:tc>
                <a:extLst>
                  <a:ext uri="{0D108BD9-81ED-4DB2-BD59-A6C34878D82A}">
                    <a16:rowId xmlns:a16="http://schemas.microsoft.com/office/drawing/2014/main" val="1630079212"/>
                  </a:ext>
                </a:extLst>
              </a:tr>
              <a:tr h="1067682">
                <a:tc>
                  <a:txBody>
                    <a:bodyPr/>
                    <a:lstStyle/>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Pour atteindre cet objectif, nous avons recherché les marchés en utilisant les codes CPV qui permettent de cibler précisément les prestations que nous recherchons</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Nous n’avons pas obtenu de résultat pour cette recherche dans le fichier d’étude</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p>
                      <a:pPr marL="171450" indent="-171450" algn="just">
                        <a:buFont typeface="Arial" panose="020B0604020202020204" pitchFamily="34" charset="0"/>
                        <a:buChar char="•"/>
                      </a:pPr>
                      <a:r>
                        <a:rPr lang="fr-FR" sz="1000" b="0" i="0" baseline="0" dirty="0">
                          <a:solidFill>
                            <a:schemeClr val="tx1"/>
                          </a:solidFill>
                          <a:latin typeface="+mn-lt"/>
                          <a:cs typeface="Arial" pitchFamily="34" charset="0"/>
                        </a:rPr>
                        <a:t>Néanmoins, l’étude des marchés d’AMO permet de se rendre compte de plusieurs choses en étudiant le </a:t>
                      </a:r>
                      <a:r>
                        <a:rPr lang="fr-FR" sz="1000" b="0" i="0" baseline="0" dirty="0" err="1">
                          <a:solidFill>
                            <a:schemeClr val="tx1"/>
                          </a:solidFill>
                          <a:latin typeface="+mn-lt"/>
                          <a:cs typeface="Arial" pitchFamily="34" charset="0"/>
                        </a:rPr>
                        <a:t>DataFrame</a:t>
                      </a:r>
                      <a:r>
                        <a:rPr lang="fr-FR" sz="1000" b="0" i="0" baseline="0" dirty="0">
                          <a:solidFill>
                            <a:schemeClr val="tx1"/>
                          </a:solidFill>
                          <a:latin typeface="+mn-lt"/>
                          <a:cs typeface="Arial" pitchFamily="34" charset="0"/>
                        </a:rPr>
                        <a:t> obtenu  :</a:t>
                      </a:r>
                    </a:p>
                    <a:p>
                      <a:pPr marL="171450" indent="-171450" algn="just">
                        <a:buFont typeface="Arial" panose="020B0604020202020204" pitchFamily="34" charset="0"/>
                        <a:buChar char="•"/>
                      </a:pPr>
                      <a:endParaRPr lang="fr-FR" sz="1000" b="0" i="0" baseline="0" dirty="0">
                        <a:solidFill>
                          <a:schemeClr val="tx1"/>
                        </a:solidFill>
                        <a:latin typeface="+mn-lt"/>
                        <a:cs typeface="Arial" pitchFamily="34" charset="0"/>
                      </a:endParaRPr>
                    </a:p>
                  </a:txBody>
                  <a:tcPr anchor="ctr">
                    <a:noFill/>
                  </a:tcPr>
                </a:tc>
                <a:extLst>
                  <a:ext uri="{0D108BD9-81ED-4DB2-BD59-A6C34878D82A}">
                    <a16:rowId xmlns:a16="http://schemas.microsoft.com/office/drawing/2014/main" val="10001"/>
                  </a:ext>
                </a:extLst>
              </a:tr>
            </a:tbl>
          </a:graphicData>
        </a:graphic>
      </p:graphicFrame>
      <p:sp>
        <p:nvSpPr>
          <p:cNvPr id="4" name="Espace réservé du numéro de diapositive 3">
            <a:extLst>
              <a:ext uri="{FF2B5EF4-FFF2-40B4-BE49-F238E27FC236}">
                <a16:creationId xmlns:a16="http://schemas.microsoft.com/office/drawing/2014/main" id="{BBF075A6-93DB-45EB-B54D-BE6E6870659B}"/>
              </a:ext>
            </a:extLst>
          </p:cNvPr>
          <p:cNvSpPr>
            <a:spLocks noGrp="1"/>
          </p:cNvSpPr>
          <p:nvPr>
            <p:ph type="sldNum" sz="quarter" idx="12"/>
          </p:nvPr>
        </p:nvSpPr>
        <p:spPr/>
        <p:txBody>
          <a:bodyPr/>
          <a:lstStyle/>
          <a:p>
            <a:fld id="{FC350B7C-DAA4-4E7C-B8FC-66EDA3783981}" type="slidenum">
              <a:rPr lang="fr-FR" smtClean="0"/>
              <a:t>22</a:t>
            </a:fld>
            <a:endParaRPr lang="fr-FR"/>
          </a:p>
        </p:txBody>
      </p:sp>
      <p:graphicFrame>
        <p:nvGraphicFramePr>
          <p:cNvPr id="8" name="Tableau 2">
            <a:extLst>
              <a:ext uri="{FF2B5EF4-FFF2-40B4-BE49-F238E27FC236}">
                <a16:creationId xmlns:a16="http://schemas.microsoft.com/office/drawing/2014/main" id="{34DA3C97-0F73-4F4A-BA40-9864409F83CE}"/>
              </a:ext>
            </a:extLst>
          </p:cNvPr>
          <p:cNvGraphicFramePr>
            <a:graphicFrameLocks noGrp="1"/>
          </p:cNvGraphicFramePr>
          <p:nvPr>
            <p:extLst>
              <p:ext uri="{D42A27DB-BD31-4B8C-83A1-F6EECF244321}">
                <p14:modId xmlns:p14="http://schemas.microsoft.com/office/powerpoint/2010/main" val="344689037"/>
              </p:ext>
            </p:extLst>
          </p:nvPr>
        </p:nvGraphicFramePr>
        <p:xfrm>
          <a:off x="468312" y="1035473"/>
          <a:ext cx="426415" cy="361484"/>
        </p:xfrm>
        <a:graphic>
          <a:graphicData uri="http://schemas.openxmlformats.org/drawingml/2006/table">
            <a:tbl>
              <a:tblPr firstRow="1" bandRow="1">
                <a:tableStyleId>{2D5ABB26-0587-4C30-8999-92F81FD0307C}</a:tableStyleId>
              </a:tblPr>
              <a:tblGrid>
                <a:gridCol w="426415">
                  <a:extLst>
                    <a:ext uri="{9D8B030D-6E8A-4147-A177-3AD203B41FA5}">
                      <a16:colId xmlns:a16="http://schemas.microsoft.com/office/drawing/2014/main" val="594660824"/>
                    </a:ext>
                  </a:extLst>
                </a:gridCol>
              </a:tblGrid>
              <a:tr h="361484">
                <a:tc>
                  <a:txBody>
                    <a:bodyPr/>
                    <a:lstStyle/>
                    <a:p>
                      <a:pPr algn="ctr"/>
                      <a:r>
                        <a:rPr lang="fr-FR" sz="1400" b="1" dirty="0">
                          <a:solidFill>
                            <a:schemeClr val="bg1"/>
                          </a:solidFill>
                        </a:rPr>
                        <a:t>3</a:t>
                      </a:r>
                    </a:p>
                  </a:txBody>
                  <a:tcPr anchor="ctr">
                    <a:solidFill>
                      <a:schemeClr val="bg1">
                        <a:lumMod val="85000"/>
                      </a:schemeClr>
                    </a:solidFill>
                  </a:tcPr>
                </a:tc>
                <a:extLst>
                  <a:ext uri="{0D108BD9-81ED-4DB2-BD59-A6C34878D82A}">
                    <a16:rowId xmlns:a16="http://schemas.microsoft.com/office/drawing/2014/main" val="2607717636"/>
                  </a:ext>
                </a:extLst>
              </a:tr>
            </a:tbl>
          </a:graphicData>
        </a:graphic>
      </p:graphicFrame>
      <p:sp>
        <p:nvSpPr>
          <p:cNvPr id="10" name="ZoneTexte 9">
            <a:extLst>
              <a:ext uri="{FF2B5EF4-FFF2-40B4-BE49-F238E27FC236}">
                <a16:creationId xmlns:a16="http://schemas.microsoft.com/office/drawing/2014/main" id="{A3F3762F-FDB2-4131-941E-434DA8EAB4DA}"/>
              </a:ext>
            </a:extLst>
          </p:cNvPr>
          <p:cNvSpPr txBox="1"/>
          <p:nvPr/>
        </p:nvSpPr>
        <p:spPr>
          <a:xfrm>
            <a:off x="468312" y="52070"/>
            <a:ext cx="4909756" cy="369332"/>
          </a:xfrm>
          <a:prstGeom prst="rect">
            <a:avLst/>
          </a:prstGeom>
          <a:noFill/>
        </p:spPr>
        <p:txBody>
          <a:bodyPr wrap="square" rtlCol="0">
            <a:spAutoFit/>
          </a:bodyPr>
          <a:lstStyle/>
          <a:p>
            <a:r>
              <a:rPr lang="fr-FR" b="1" dirty="0">
                <a:solidFill>
                  <a:srgbClr val="020647"/>
                </a:solidFill>
              </a:rPr>
              <a:t>Les montants en-dessous des seuils</a:t>
            </a:r>
          </a:p>
        </p:txBody>
      </p:sp>
      <p:graphicFrame>
        <p:nvGraphicFramePr>
          <p:cNvPr id="9" name="Tableau 8">
            <a:extLst>
              <a:ext uri="{FF2B5EF4-FFF2-40B4-BE49-F238E27FC236}">
                <a16:creationId xmlns:a16="http://schemas.microsoft.com/office/drawing/2014/main" id="{AAFBB153-9B3C-4C8D-9321-302C1C15DE49}"/>
              </a:ext>
            </a:extLst>
          </p:cNvPr>
          <p:cNvGraphicFramePr>
            <a:graphicFrameLocks noGrp="1"/>
          </p:cNvGraphicFramePr>
          <p:nvPr>
            <p:extLst>
              <p:ext uri="{D42A27DB-BD31-4B8C-83A1-F6EECF244321}">
                <p14:modId xmlns:p14="http://schemas.microsoft.com/office/powerpoint/2010/main" val="1434727413"/>
              </p:ext>
            </p:extLst>
          </p:nvPr>
        </p:nvGraphicFramePr>
        <p:xfrm>
          <a:off x="5145297" y="1159313"/>
          <a:ext cx="3998703" cy="2287186"/>
        </p:xfrm>
        <a:graphic>
          <a:graphicData uri="http://schemas.openxmlformats.org/drawingml/2006/table">
            <a:tbl>
              <a:tblPr firstRow="1" bandRow="1">
                <a:tableStyleId>{2D5ABB26-0587-4C30-8999-92F81FD0307C}</a:tableStyleId>
              </a:tblPr>
              <a:tblGrid>
                <a:gridCol w="3998703">
                  <a:extLst>
                    <a:ext uri="{9D8B030D-6E8A-4147-A177-3AD203B41FA5}">
                      <a16:colId xmlns:a16="http://schemas.microsoft.com/office/drawing/2014/main" val="20000"/>
                    </a:ext>
                  </a:extLst>
                </a:gridCol>
              </a:tblGrid>
              <a:tr h="287302">
                <a:tc>
                  <a:txBody>
                    <a:bodyPr/>
                    <a:lstStyle/>
                    <a:p>
                      <a:pPr algn="l"/>
                      <a:r>
                        <a:rPr lang="fr-FR" sz="1400" b="1" dirty="0">
                          <a:solidFill>
                            <a:schemeClr val="tx1"/>
                          </a:solidFill>
                          <a:latin typeface="+mn-lt"/>
                          <a:cs typeface="Arial" pitchFamily="34" charset="0"/>
                        </a:rPr>
                        <a:t>Notre Code</a:t>
                      </a:r>
                    </a:p>
                  </a:txBody>
                  <a:tcPr anchor="ctr">
                    <a:solidFill>
                      <a:schemeClr val="bg2"/>
                    </a:solidFill>
                  </a:tcPr>
                </a:tc>
                <a:extLst>
                  <a:ext uri="{0D108BD9-81ED-4DB2-BD59-A6C34878D82A}">
                    <a16:rowId xmlns:a16="http://schemas.microsoft.com/office/drawing/2014/main" val="1655981766"/>
                  </a:ext>
                </a:extLst>
              </a:tr>
              <a:tr h="991193">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725153332"/>
                  </a:ext>
                </a:extLst>
              </a:tr>
              <a:tr h="991193">
                <a:tc>
                  <a:txBody>
                    <a:bodyPr/>
                    <a:lstStyle/>
                    <a:p>
                      <a:pPr marL="171450" indent="-171450">
                        <a:buFont typeface="Arial" panose="020B0604020202020204" pitchFamily="34" charset="0"/>
                        <a:buChar char="•"/>
                      </a:pPr>
                      <a:endParaRPr lang="fr-FR" sz="900" i="0" dirty="0">
                        <a:effectLst/>
                        <a:latin typeface="+mn-lt"/>
                        <a:ea typeface="Times New Roman" panose="02020603050405020304" pitchFamily="18" charset="0"/>
                      </a:endParaRPr>
                    </a:p>
                  </a:txBody>
                  <a:tcPr anchor="ctr">
                    <a:solidFill>
                      <a:srgbClr val="020647"/>
                    </a:solidFill>
                  </a:tcPr>
                </a:tc>
                <a:extLst>
                  <a:ext uri="{0D108BD9-81ED-4DB2-BD59-A6C34878D82A}">
                    <a16:rowId xmlns:a16="http://schemas.microsoft.com/office/drawing/2014/main" val="4109716985"/>
                  </a:ext>
                </a:extLst>
              </a:tr>
            </a:tbl>
          </a:graphicData>
        </a:graphic>
      </p:graphicFrame>
      <p:pic>
        <p:nvPicPr>
          <p:cNvPr id="2" name="Image 1">
            <a:extLst>
              <a:ext uri="{FF2B5EF4-FFF2-40B4-BE49-F238E27FC236}">
                <a16:creationId xmlns:a16="http://schemas.microsoft.com/office/drawing/2014/main" id="{AB6BE14B-8609-096E-9E8B-8B982C8BEF25}"/>
              </a:ext>
            </a:extLst>
          </p:cNvPr>
          <p:cNvPicPr>
            <a:picLocks noChangeAspect="1"/>
          </p:cNvPicPr>
          <p:nvPr/>
        </p:nvPicPr>
        <p:blipFill>
          <a:blip r:embed="rId2"/>
          <a:stretch>
            <a:fillRect/>
          </a:stretch>
        </p:blipFill>
        <p:spPr>
          <a:xfrm>
            <a:off x="5207397" y="2184076"/>
            <a:ext cx="3874501" cy="518039"/>
          </a:xfrm>
          <a:prstGeom prst="rect">
            <a:avLst/>
          </a:prstGeom>
        </p:spPr>
      </p:pic>
      <p:pic>
        <p:nvPicPr>
          <p:cNvPr id="5" name="Image 4">
            <a:extLst>
              <a:ext uri="{FF2B5EF4-FFF2-40B4-BE49-F238E27FC236}">
                <a16:creationId xmlns:a16="http://schemas.microsoft.com/office/drawing/2014/main" id="{5F62024A-E4E2-D3AE-1A1E-3A7A95C021AB}"/>
              </a:ext>
            </a:extLst>
          </p:cNvPr>
          <p:cNvPicPr>
            <a:picLocks noChangeAspect="1"/>
          </p:cNvPicPr>
          <p:nvPr/>
        </p:nvPicPr>
        <p:blipFill>
          <a:blip r:embed="rId3"/>
          <a:stretch>
            <a:fillRect/>
          </a:stretch>
        </p:blipFill>
        <p:spPr>
          <a:xfrm>
            <a:off x="193965" y="4368757"/>
            <a:ext cx="4779818" cy="1602552"/>
          </a:xfrm>
          <a:prstGeom prst="rect">
            <a:avLst/>
          </a:prstGeom>
        </p:spPr>
      </p:pic>
      <p:pic>
        <p:nvPicPr>
          <p:cNvPr id="7" name="Image 6">
            <a:extLst>
              <a:ext uri="{FF2B5EF4-FFF2-40B4-BE49-F238E27FC236}">
                <a16:creationId xmlns:a16="http://schemas.microsoft.com/office/drawing/2014/main" id="{ED7B7869-595E-7401-F0D6-E10E6F24D152}"/>
              </a:ext>
            </a:extLst>
          </p:cNvPr>
          <p:cNvPicPr>
            <a:picLocks noChangeAspect="1"/>
          </p:cNvPicPr>
          <p:nvPr/>
        </p:nvPicPr>
        <p:blipFill>
          <a:blip r:embed="rId4"/>
          <a:stretch>
            <a:fillRect/>
          </a:stretch>
        </p:blipFill>
        <p:spPr>
          <a:xfrm>
            <a:off x="4973783" y="4370150"/>
            <a:ext cx="3752562" cy="1601159"/>
          </a:xfrm>
          <a:prstGeom prst="rect">
            <a:avLst/>
          </a:prstGeom>
        </p:spPr>
      </p:pic>
    </p:spTree>
    <p:extLst>
      <p:ext uri="{BB962C8B-B14F-4D97-AF65-F5344CB8AC3E}">
        <p14:creationId xmlns:p14="http://schemas.microsoft.com/office/powerpoint/2010/main" val="329357889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numéro de diapositive 5">
            <a:extLst>
              <a:ext uri="{FF2B5EF4-FFF2-40B4-BE49-F238E27FC236}">
                <a16:creationId xmlns:a16="http://schemas.microsoft.com/office/drawing/2014/main" id="{2B4E7806-70FD-491E-8AAA-D127859E9CE5}"/>
              </a:ext>
            </a:extLst>
          </p:cNvPr>
          <p:cNvSpPr>
            <a:spLocks noGrp="1"/>
          </p:cNvSpPr>
          <p:nvPr>
            <p:ph type="sldNum" sz="quarter" idx="12"/>
          </p:nvPr>
        </p:nvSpPr>
        <p:spPr/>
        <p:txBody>
          <a:bodyPr/>
          <a:lstStyle/>
          <a:p>
            <a:fld id="{FC350B7C-DAA4-4E7C-B8FC-66EDA3783981}" type="slidenum">
              <a:rPr lang="fr-FR" smtClean="0"/>
              <a:t>23</a:t>
            </a:fld>
            <a:endParaRPr lang="fr-FR"/>
          </a:p>
        </p:txBody>
      </p:sp>
      <p:sp>
        <p:nvSpPr>
          <p:cNvPr id="2" name="ZoneTexte 1">
            <a:extLst>
              <a:ext uri="{FF2B5EF4-FFF2-40B4-BE49-F238E27FC236}">
                <a16:creationId xmlns:a16="http://schemas.microsoft.com/office/drawing/2014/main" id="{ACB20903-67D2-4D5B-9768-7313E6EEA234}"/>
              </a:ext>
            </a:extLst>
          </p:cNvPr>
          <p:cNvSpPr txBox="1"/>
          <p:nvPr/>
        </p:nvSpPr>
        <p:spPr>
          <a:xfrm>
            <a:off x="1485900" y="2926080"/>
            <a:ext cx="6757416" cy="1138773"/>
          </a:xfrm>
          <a:prstGeom prst="rect">
            <a:avLst/>
          </a:prstGeom>
          <a:noFill/>
        </p:spPr>
        <p:txBody>
          <a:bodyPr wrap="square" rtlCol="0">
            <a:spAutoFit/>
          </a:bodyPr>
          <a:lstStyle/>
          <a:p>
            <a:r>
              <a:rPr lang="fr-FR" sz="3200" b="1" dirty="0">
                <a:solidFill>
                  <a:srgbClr val="020647"/>
                </a:solidFill>
              </a:rPr>
              <a:t>Conclusions</a:t>
            </a:r>
            <a:endParaRPr lang="fr-FR" sz="3600" b="1" dirty="0">
              <a:solidFill>
                <a:schemeClr val="bg1"/>
              </a:solidFill>
            </a:endParaRPr>
          </a:p>
          <a:p>
            <a:endParaRPr lang="fr-FR" sz="3600" b="1" dirty="0">
              <a:solidFill>
                <a:schemeClr val="bg1"/>
              </a:solidFill>
            </a:endParaRPr>
          </a:p>
        </p:txBody>
      </p:sp>
      <p:sp>
        <p:nvSpPr>
          <p:cNvPr id="3" name="Rectangle 2">
            <a:extLst>
              <a:ext uri="{FF2B5EF4-FFF2-40B4-BE49-F238E27FC236}">
                <a16:creationId xmlns:a16="http://schemas.microsoft.com/office/drawing/2014/main" id="{FCF7AEE0-405A-4798-9355-87798AD43600}"/>
              </a:ext>
            </a:extLst>
          </p:cNvPr>
          <p:cNvSpPr/>
          <p:nvPr/>
        </p:nvSpPr>
        <p:spPr>
          <a:xfrm>
            <a:off x="1485900" y="1780615"/>
            <a:ext cx="899605" cy="1200329"/>
          </a:xfrm>
          <a:prstGeom prst="rect">
            <a:avLst/>
          </a:prstGeom>
        </p:spPr>
        <p:txBody>
          <a:bodyPr wrap="none">
            <a:spAutoFit/>
          </a:bodyPr>
          <a:lstStyle/>
          <a:p>
            <a:r>
              <a:rPr lang="fr-FR" sz="7200" b="1" dirty="0">
                <a:solidFill>
                  <a:srgbClr val="C9D200"/>
                </a:solidFill>
              </a:rPr>
              <a:t>4.</a:t>
            </a:r>
            <a:endParaRPr lang="fr-FR" sz="7200" dirty="0">
              <a:solidFill>
                <a:srgbClr val="C9D200"/>
              </a:solidFill>
            </a:endParaRPr>
          </a:p>
        </p:txBody>
      </p:sp>
    </p:spTree>
    <p:extLst>
      <p:ext uri="{BB962C8B-B14F-4D97-AF65-F5344CB8AC3E}">
        <p14:creationId xmlns:p14="http://schemas.microsoft.com/office/powerpoint/2010/main" val="76053202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FA54A397-E14C-48D6-A2E3-1795303B4658}"/>
              </a:ext>
            </a:extLst>
          </p:cNvPr>
          <p:cNvSpPr/>
          <p:nvPr/>
        </p:nvSpPr>
        <p:spPr>
          <a:xfrm>
            <a:off x="525720" y="452972"/>
            <a:ext cx="8092559" cy="230162"/>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b="1" dirty="0">
                <a:solidFill>
                  <a:schemeClr val="tx1">
                    <a:lumMod val="75000"/>
                    <a:lumOff val="25000"/>
                  </a:schemeClr>
                </a:solidFill>
                <a:latin typeface="Arial" panose="020B0604020202020204" pitchFamily="34" charset="0"/>
                <a:cs typeface="Arial" panose="020B0604020202020204" pitchFamily="34" charset="0"/>
              </a:rPr>
              <a:t>Conclusions</a:t>
            </a:r>
          </a:p>
        </p:txBody>
      </p:sp>
      <p:grpSp>
        <p:nvGrpSpPr>
          <p:cNvPr id="28" name="Groupe 27">
            <a:extLst>
              <a:ext uri="{FF2B5EF4-FFF2-40B4-BE49-F238E27FC236}">
                <a16:creationId xmlns:a16="http://schemas.microsoft.com/office/drawing/2014/main" id="{D6E841DC-3BAA-4106-BD43-DA759D0D5F16}"/>
              </a:ext>
            </a:extLst>
          </p:cNvPr>
          <p:cNvGrpSpPr/>
          <p:nvPr/>
        </p:nvGrpSpPr>
        <p:grpSpPr>
          <a:xfrm>
            <a:off x="564834" y="883142"/>
            <a:ext cx="2016224" cy="499255"/>
            <a:chOff x="1438517" y="2348880"/>
            <a:chExt cx="2306702" cy="576063"/>
          </a:xfrm>
        </p:grpSpPr>
        <p:sp>
          <p:nvSpPr>
            <p:cNvPr id="29" name="Ellipse 28">
              <a:extLst>
                <a:ext uri="{FF2B5EF4-FFF2-40B4-BE49-F238E27FC236}">
                  <a16:creationId xmlns:a16="http://schemas.microsoft.com/office/drawing/2014/main" id="{3C3168F9-C513-4FC7-A846-D549F6A8481B}"/>
                </a:ext>
              </a:extLst>
            </p:cNvPr>
            <p:cNvSpPr/>
            <p:nvPr/>
          </p:nvSpPr>
          <p:spPr>
            <a:xfrm>
              <a:off x="1438517" y="2348880"/>
              <a:ext cx="613202" cy="576063"/>
            </a:xfrm>
            <a:prstGeom prst="ellipse">
              <a:avLst/>
            </a:prstGeom>
            <a:noFill/>
            <a:ln w="28575">
              <a:solidFill>
                <a:srgbClr val="1737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30" name="Connecteur droit 29">
              <a:extLst>
                <a:ext uri="{FF2B5EF4-FFF2-40B4-BE49-F238E27FC236}">
                  <a16:creationId xmlns:a16="http://schemas.microsoft.com/office/drawing/2014/main" id="{B0F0379C-86E0-47AE-920A-FBC2449A4F5F}"/>
                </a:ext>
              </a:extLst>
            </p:cNvPr>
            <p:cNvCxnSpPr>
              <a:cxnSpLocks/>
            </p:cNvCxnSpPr>
            <p:nvPr/>
          </p:nvCxnSpPr>
          <p:spPr>
            <a:xfrm>
              <a:off x="2123728" y="2636912"/>
              <a:ext cx="1621491" cy="0"/>
            </a:xfrm>
            <a:prstGeom prst="line">
              <a:avLst/>
            </a:prstGeom>
            <a:ln w="28575">
              <a:solidFill>
                <a:srgbClr val="17375E"/>
              </a:solidFill>
            </a:ln>
          </p:spPr>
          <p:style>
            <a:lnRef idx="1">
              <a:schemeClr val="accent1"/>
            </a:lnRef>
            <a:fillRef idx="0">
              <a:schemeClr val="accent1"/>
            </a:fillRef>
            <a:effectRef idx="0">
              <a:schemeClr val="accent1"/>
            </a:effectRef>
            <a:fontRef idx="minor">
              <a:schemeClr val="tx1"/>
            </a:fontRef>
          </p:style>
        </p:cxnSp>
      </p:grpSp>
      <p:grpSp>
        <p:nvGrpSpPr>
          <p:cNvPr id="66" name="Groupe 65">
            <a:extLst>
              <a:ext uri="{FF2B5EF4-FFF2-40B4-BE49-F238E27FC236}">
                <a16:creationId xmlns:a16="http://schemas.microsoft.com/office/drawing/2014/main" id="{1047361D-9260-4E00-AB29-EC1284A64AB3}"/>
              </a:ext>
            </a:extLst>
          </p:cNvPr>
          <p:cNvGrpSpPr/>
          <p:nvPr/>
        </p:nvGrpSpPr>
        <p:grpSpPr>
          <a:xfrm>
            <a:off x="3605300" y="883141"/>
            <a:ext cx="2016224" cy="499255"/>
            <a:chOff x="1438517" y="2348880"/>
            <a:chExt cx="2306702" cy="576063"/>
          </a:xfrm>
        </p:grpSpPr>
        <p:sp>
          <p:nvSpPr>
            <p:cNvPr id="67" name="Ellipse 66">
              <a:extLst>
                <a:ext uri="{FF2B5EF4-FFF2-40B4-BE49-F238E27FC236}">
                  <a16:creationId xmlns:a16="http://schemas.microsoft.com/office/drawing/2014/main" id="{1E2BFC47-01AA-4CED-856C-40BB21D9AA5A}"/>
                </a:ext>
              </a:extLst>
            </p:cNvPr>
            <p:cNvSpPr/>
            <p:nvPr/>
          </p:nvSpPr>
          <p:spPr>
            <a:xfrm>
              <a:off x="1438517" y="2348880"/>
              <a:ext cx="613202" cy="576063"/>
            </a:xfrm>
            <a:prstGeom prst="ellipse">
              <a:avLst/>
            </a:prstGeom>
            <a:noFill/>
            <a:ln w="28575">
              <a:solidFill>
                <a:srgbClr val="1737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68" name="Connecteur droit 67">
              <a:extLst>
                <a:ext uri="{FF2B5EF4-FFF2-40B4-BE49-F238E27FC236}">
                  <a16:creationId xmlns:a16="http://schemas.microsoft.com/office/drawing/2014/main" id="{A73548E6-CF47-48B2-B3F8-F55626A5485D}"/>
                </a:ext>
              </a:extLst>
            </p:cNvPr>
            <p:cNvCxnSpPr>
              <a:cxnSpLocks/>
            </p:cNvCxnSpPr>
            <p:nvPr/>
          </p:nvCxnSpPr>
          <p:spPr>
            <a:xfrm>
              <a:off x="2123728" y="2636912"/>
              <a:ext cx="1621491" cy="0"/>
            </a:xfrm>
            <a:prstGeom prst="line">
              <a:avLst/>
            </a:prstGeom>
            <a:ln w="28575">
              <a:solidFill>
                <a:srgbClr val="17375E"/>
              </a:solidFill>
            </a:ln>
          </p:spPr>
          <p:style>
            <a:lnRef idx="1">
              <a:schemeClr val="accent1"/>
            </a:lnRef>
            <a:fillRef idx="0">
              <a:schemeClr val="accent1"/>
            </a:fillRef>
            <a:effectRef idx="0">
              <a:schemeClr val="accent1"/>
            </a:effectRef>
            <a:fontRef idx="minor">
              <a:schemeClr val="tx1"/>
            </a:fontRef>
          </p:style>
        </p:cxnSp>
      </p:grpSp>
      <p:sp>
        <p:nvSpPr>
          <p:cNvPr id="69" name="ZoneTexte 68">
            <a:extLst>
              <a:ext uri="{FF2B5EF4-FFF2-40B4-BE49-F238E27FC236}">
                <a16:creationId xmlns:a16="http://schemas.microsoft.com/office/drawing/2014/main" id="{00785A7D-CE63-4C5B-B1D7-F58B2105D70A}"/>
              </a:ext>
            </a:extLst>
          </p:cNvPr>
          <p:cNvSpPr txBox="1"/>
          <p:nvPr/>
        </p:nvSpPr>
        <p:spPr>
          <a:xfrm>
            <a:off x="1095338" y="1187071"/>
            <a:ext cx="1979458" cy="2723823"/>
          </a:xfrm>
          <a:prstGeom prst="rect">
            <a:avLst/>
          </a:prstGeom>
          <a:noFill/>
          <a:ln>
            <a:noFill/>
          </a:ln>
        </p:spPr>
        <p:txBody>
          <a:bodyPr wrap="square" rtlCol="0">
            <a:spAutoFit/>
          </a:bodyPr>
          <a:lstStyle/>
          <a:p>
            <a:r>
              <a:rPr lang="fr-FR" sz="900" b="1" dirty="0">
                <a:latin typeface="Arial" panose="020B0604020202020204" pitchFamily="34" charset="0"/>
                <a:cs typeface="Arial" panose="020B0604020202020204" pitchFamily="34" charset="0"/>
              </a:rPr>
              <a:t>L’Open Data est un outil très puissant pour surveiller et identifier les pratiques anormales dans la commande publique. </a:t>
            </a:r>
          </a:p>
          <a:p>
            <a:endParaRPr lang="fr-FR" sz="900" b="1" dirty="0">
              <a:latin typeface="Arial" panose="020B0604020202020204" pitchFamily="34" charset="0"/>
              <a:cs typeface="Arial" panose="020B0604020202020204" pitchFamily="34" charset="0"/>
            </a:endParaRPr>
          </a:p>
          <a:p>
            <a:r>
              <a:rPr lang="fr-FR" sz="900" b="1" dirty="0">
                <a:latin typeface="Arial" panose="020B0604020202020204" pitchFamily="34" charset="0"/>
                <a:cs typeface="Arial" panose="020B0604020202020204" pitchFamily="34" charset="0"/>
              </a:rPr>
              <a:t>Nous avons pu identifier des acheteurs ayant des pratiques pouvant entrainer des risques juridiques et économiques dans la passation de leurs contrats administratifs. </a:t>
            </a:r>
          </a:p>
          <a:p>
            <a:endParaRPr lang="fr-FR" sz="900" b="1" dirty="0">
              <a:latin typeface="Arial" panose="020B0604020202020204" pitchFamily="34" charset="0"/>
              <a:cs typeface="Arial" panose="020B0604020202020204" pitchFamily="34" charset="0"/>
            </a:endParaRPr>
          </a:p>
          <a:p>
            <a:r>
              <a:rPr lang="fr-FR" sz="900" b="1" dirty="0">
                <a:latin typeface="Arial" panose="020B0604020202020204" pitchFamily="34" charset="0"/>
                <a:cs typeface="Arial" panose="020B0604020202020204" pitchFamily="34" charset="0"/>
              </a:rPr>
              <a:t>Ce travail peut alors permettre de détecter plus facilement les acheteurs à surveiller et peut permettre à des organes comme les CRTC d’orienter de manière plus efficace leur contrôle. </a:t>
            </a:r>
          </a:p>
        </p:txBody>
      </p:sp>
      <p:sp>
        <p:nvSpPr>
          <p:cNvPr id="2" name="ZoneTexte 1">
            <a:extLst>
              <a:ext uri="{FF2B5EF4-FFF2-40B4-BE49-F238E27FC236}">
                <a16:creationId xmlns:a16="http://schemas.microsoft.com/office/drawing/2014/main" id="{AF8AB133-7E29-53BB-76BE-D31A8A375316}"/>
              </a:ext>
            </a:extLst>
          </p:cNvPr>
          <p:cNvSpPr txBox="1"/>
          <p:nvPr/>
        </p:nvSpPr>
        <p:spPr>
          <a:xfrm>
            <a:off x="7138038" y="4515507"/>
            <a:ext cx="1979458" cy="1061829"/>
          </a:xfrm>
          <a:prstGeom prst="rect">
            <a:avLst/>
          </a:prstGeom>
          <a:noFill/>
          <a:ln>
            <a:noFill/>
          </a:ln>
        </p:spPr>
        <p:txBody>
          <a:bodyPr wrap="square" rtlCol="0">
            <a:spAutoFit/>
          </a:bodyPr>
          <a:lstStyle/>
          <a:p>
            <a:r>
              <a:rPr lang="fr-FR" sz="900" b="1" dirty="0">
                <a:latin typeface="Arial" panose="020B0604020202020204" pitchFamily="34" charset="0"/>
                <a:cs typeface="Arial" panose="020B0604020202020204" pitchFamily="34" charset="0"/>
              </a:rPr>
              <a:t>D’un point de vue commercial, l’Open Data est une manière intéressante de cibler de nouveaux clients pouvant être accompagnés dans le cadre de la passation de leurs contrats de la commande publique. </a:t>
            </a:r>
          </a:p>
        </p:txBody>
      </p:sp>
      <p:grpSp>
        <p:nvGrpSpPr>
          <p:cNvPr id="3" name="Groupe 2">
            <a:extLst>
              <a:ext uri="{FF2B5EF4-FFF2-40B4-BE49-F238E27FC236}">
                <a16:creationId xmlns:a16="http://schemas.microsoft.com/office/drawing/2014/main" id="{12766700-FA43-98E3-F7DE-DEE93711C484}"/>
              </a:ext>
            </a:extLst>
          </p:cNvPr>
          <p:cNvGrpSpPr/>
          <p:nvPr/>
        </p:nvGrpSpPr>
        <p:grpSpPr>
          <a:xfrm>
            <a:off x="6656724" y="883140"/>
            <a:ext cx="2016224" cy="499255"/>
            <a:chOff x="1438517" y="2348880"/>
            <a:chExt cx="2306702" cy="576063"/>
          </a:xfrm>
        </p:grpSpPr>
        <p:sp>
          <p:nvSpPr>
            <p:cNvPr id="4" name="Ellipse 3">
              <a:extLst>
                <a:ext uri="{FF2B5EF4-FFF2-40B4-BE49-F238E27FC236}">
                  <a16:creationId xmlns:a16="http://schemas.microsoft.com/office/drawing/2014/main" id="{6EB68785-F537-C444-1B02-D599F251CD8C}"/>
                </a:ext>
              </a:extLst>
            </p:cNvPr>
            <p:cNvSpPr/>
            <p:nvPr/>
          </p:nvSpPr>
          <p:spPr>
            <a:xfrm>
              <a:off x="1438517" y="2348880"/>
              <a:ext cx="613202" cy="576063"/>
            </a:xfrm>
            <a:prstGeom prst="ellipse">
              <a:avLst/>
            </a:prstGeom>
            <a:noFill/>
            <a:ln w="28575">
              <a:solidFill>
                <a:srgbClr val="1737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5" name="Connecteur droit 4">
              <a:extLst>
                <a:ext uri="{FF2B5EF4-FFF2-40B4-BE49-F238E27FC236}">
                  <a16:creationId xmlns:a16="http://schemas.microsoft.com/office/drawing/2014/main" id="{A120B39C-D815-BA14-F35F-D1753084193D}"/>
                </a:ext>
              </a:extLst>
            </p:cNvPr>
            <p:cNvCxnSpPr>
              <a:cxnSpLocks/>
            </p:cNvCxnSpPr>
            <p:nvPr/>
          </p:nvCxnSpPr>
          <p:spPr>
            <a:xfrm>
              <a:off x="2123728" y="2636912"/>
              <a:ext cx="1621491" cy="0"/>
            </a:xfrm>
            <a:prstGeom prst="line">
              <a:avLst/>
            </a:prstGeom>
            <a:ln w="28575">
              <a:solidFill>
                <a:srgbClr val="17375E"/>
              </a:solidFill>
            </a:ln>
          </p:spPr>
          <p:style>
            <a:lnRef idx="1">
              <a:schemeClr val="accent1"/>
            </a:lnRef>
            <a:fillRef idx="0">
              <a:schemeClr val="accent1"/>
            </a:fillRef>
            <a:effectRef idx="0">
              <a:schemeClr val="accent1"/>
            </a:effectRef>
            <a:fontRef idx="minor">
              <a:schemeClr val="tx1"/>
            </a:fontRef>
          </p:style>
        </p:cxnSp>
      </p:grpSp>
      <p:sp>
        <p:nvSpPr>
          <p:cNvPr id="6" name="ZoneTexte 5">
            <a:extLst>
              <a:ext uri="{FF2B5EF4-FFF2-40B4-BE49-F238E27FC236}">
                <a16:creationId xmlns:a16="http://schemas.microsoft.com/office/drawing/2014/main" id="{955D0C99-B5AE-452A-99AD-A3B327B9ACD1}"/>
              </a:ext>
            </a:extLst>
          </p:cNvPr>
          <p:cNvSpPr txBox="1"/>
          <p:nvPr/>
        </p:nvSpPr>
        <p:spPr>
          <a:xfrm>
            <a:off x="7187228" y="1187070"/>
            <a:ext cx="1956772" cy="923330"/>
          </a:xfrm>
          <a:prstGeom prst="rect">
            <a:avLst/>
          </a:prstGeom>
          <a:noFill/>
          <a:ln>
            <a:noFill/>
          </a:ln>
        </p:spPr>
        <p:txBody>
          <a:bodyPr wrap="square" rtlCol="0">
            <a:spAutoFit/>
          </a:bodyPr>
          <a:lstStyle/>
          <a:p>
            <a:r>
              <a:rPr lang="fr-FR" sz="900" b="1" dirty="0">
                <a:latin typeface="Arial" panose="020B0604020202020204" pitchFamily="34" charset="0"/>
                <a:cs typeface="Arial" panose="020B0604020202020204" pitchFamily="34" charset="0"/>
              </a:rPr>
              <a:t>L’Open Data est également un moyen d’identifier les marchés attribués et de se tenir informer des relations contractuelles entretenues dans un secteur économique spécifique. </a:t>
            </a:r>
          </a:p>
        </p:txBody>
      </p:sp>
      <p:grpSp>
        <p:nvGrpSpPr>
          <p:cNvPr id="7" name="Groupe 6">
            <a:extLst>
              <a:ext uri="{FF2B5EF4-FFF2-40B4-BE49-F238E27FC236}">
                <a16:creationId xmlns:a16="http://schemas.microsoft.com/office/drawing/2014/main" id="{70AB08F3-0440-B42C-69D2-328FCE0F27BD}"/>
              </a:ext>
            </a:extLst>
          </p:cNvPr>
          <p:cNvGrpSpPr/>
          <p:nvPr/>
        </p:nvGrpSpPr>
        <p:grpSpPr>
          <a:xfrm>
            <a:off x="564834" y="4214823"/>
            <a:ext cx="2016224" cy="499255"/>
            <a:chOff x="1438517" y="2348880"/>
            <a:chExt cx="2306702" cy="576063"/>
          </a:xfrm>
        </p:grpSpPr>
        <p:sp>
          <p:nvSpPr>
            <p:cNvPr id="8" name="Ellipse 7">
              <a:extLst>
                <a:ext uri="{FF2B5EF4-FFF2-40B4-BE49-F238E27FC236}">
                  <a16:creationId xmlns:a16="http://schemas.microsoft.com/office/drawing/2014/main" id="{ECB81715-79ED-9F03-1E62-865F1E2804A7}"/>
                </a:ext>
              </a:extLst>
            </p:cNvPr>
            <p:cNvSpPr/>
            <p:nvPr/>
          </p:nvSpPr>
          <p:spPr>
            <a:xfrm>
              <a:off x="1438517" y="2348880"/>
              <a:ext cx="613202" cy="576063"/>
            </a:xfrm>
            <a:prstGeom prst="ellipse">
              <a:avLst/>
            </a:prstGeom>
            <a:noFill/>
            <a:ln w="28575">
              <a:solidFill>
                <a:srgbClr val="1737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9" name="Connecteur droit 8">
              <a:extLst>
                <a:ext uri="{FF2B5EF4-FFF2-40B4-BE49-F238E27FC236}">
                  <a16:creationId xmlns:a16="http://schemas.microsoft.com/office/drawing/2014/main" id="{3D41DBB5-2CE7-8EE3-DFF0-F8EC4CE303E0}"/>
                </a:ext>
              </a:extLst>
            </p:cNvPr>
            <p:cNvCxnSpPr>
              <a:cxnSpLocks/>
            </p:cNvCxnSpPr>
            <p:nvPr/>
          </p:nvCxnSpPr>
          <p:spPr>
            <a:xfrm>
              <a:off x="2123728" y="2636912"/>
              <a:ext cx="1621491" cy="0"/>
            </a:xfrm>
            <a:prstGeom prst="line">
              <a:avLst/>
            </a:prstGeom>
            <a:ln w="28575">
              <a:solidFill>
                <a:srgbClr val="17375E"/>
              </a:solidFill>
            </a:ln>
          </p:spPr>
          <p:style>
            <a:lnRef idx="1">
              <a:schemeClr val="accent1"/>
            </a:lnRef>
            <a:fillRef idx="0">
              <a:schemeClr val="accent1"/>
            </a:fillRef>
            <a:effectRef idx="0">
              <a:schemeClr val="accent1"/>
            </a:effectRef>
            <a:fontRef idx="minor">
              <a:schemeClr val="tx1"/>
            </a:fontRef>
          </p:style>
        </p:cxnSp>
      </p:grpSp>
      <p:sp>
        <p:nvSpPr>
          <p:cNvPr id="10" name="ZoneTexte 9">
            <a:extLst>
              <a:ext uri="{FF2B5EF4-FFF2-40B4-BE49-F238E27FC236}">
                <a16:creationId xmlns:a16="http://schemas.microsoft.com/office/drawing/2014/main" id="{3EC84408-7761-380B-5A71-80C42804216A}"/>
              </a:ext>
            </a:extLst>
          </p:cNvPr>
          <p:cNvSpPr txBox="1"/>
          <p:nvPr/>
        </p:nvSpPr>
        <p:spPr>
          <a:xfrm>
            <a:off x="1095338" y="4515507"/>
            <a:ext cx="1979458" cy="1477328"/>
          </a:xfrm>
          <a:prstGeom prst="rect">
            <a:avLst/>
          </a:prstGeom>
          <a:noFill/>
          <a:ln>
            <a:noFill/>
          </a:ln>
        </p:spPr>
        <p:txBody>
          <a:bodyPr wrap="square" rtlCol="0">
            <a:spAutoFit/>
          </a:bodyPr>
          <a:lstStyle/>
          <a:p>
            <a:r>
              <a:rPr lang="fr-FR" sz="900" b="1" dirty="0">
                <a:latin typeface="Arial" panose="020B0604020202020204" pitchFamily="34" charset="0"/>
                <a:cs typeface="Arial" panose="020B0604020202020204" pitchFamily="34" charset="0"/>
              </a:rPr>
              <a:t>Nous observons que les acheteurs les plus à risques sont des établissements publics et non des collectivités traditionnelles. </a:t>
            </a:r>
          </a:p>
          <a:p>
            <a:endParaRPr lang="fr-FR" sz="900" b="1" dirty="0">
              <a:latin typeface="Arial" panose="020B0604020202020204" pitchFamily="34" charset="0"/>
              <a:cs typeface="Arial" panose="020B0604020202020204" pitchFamily="34" charset="0"/>
            </a:endParaRPr>
          </a:p>
          <a:p>
            <a:r>
              <a:rPr lang="fr-FR" sz="900" b="1" dirty="0">
                <a:latin typeface="Arial" panose="020B0604020202020204" pitchFamily="34" charset="0"/>
                <a:cs typeface="Arial" panose="020B0604020202020204" pitchFamily="34" charset="0"/>
              </a:rPr>
              <a:t>Ces dernières n’ont souvent pas conscience des implications du respect des règles de la commande publique. </a:t>
            </a:r>
          </a:p>
        </p:txBody>
      </p:sp>
      <p:grpSp>
        <p:nvGrpSpPr>
          <p:cNvPr id="11" name="Groupe 10">
            <a:extLst>
              <a:ext uri="{FF2B5EF4-FFF2-40B4-BE49-F238E27FC236}">
                <a16:creationId xmlns:a16="http://schemas.microsoft.com/office/drawing/2014/main" id="{EBEFDA0C-EDC1-D6C4-294D-8E7300CA7174}"/>
              </a:ext>
            </a:extLst>
          </p:cNvPr>
          <p:cNvGrpSpPr/>
          <p:nvPr/>
        </p:nvGrpSpPr>
        <p:grpSpPr>
          <a:xfrm>
            <a:off x="6602055" y="4214822"/>
            <a:ext cx="2016224" cy="499255"/>
            <a:chOff x="1438517" y="2348880"/>
            <a:chExt cx="2306702" cy="576063"/>
          </a:xfrm>
        </p:grpSpPr>
        <p:sp>
          <p:nvSpPr>
            <p:cNvPr id="12" name="Ellipse 11">
              <a:extLst>
                <a:ext uri="{FF2B5EF4-FFF2-40B4-BE49-F238E27FC236}">
                  <a16:creationId xmlns:a16="http://schemas.microsoft.com/office/drawing/2014/main" id="{BA392D2F-A96E-461D-6999-B9CB633B6E29}"/>
                </a:ext>
              </a:extLst>
            </p:cNvPr>
            <p:cNvSpPr/>
            <p:nvPr/>
          </p:nvSpPr>
          <p:spPr>
            <a:xfrm>
              <a:off x="1438517" y="2348880"/>
              <a:ext cx="613202" cy="576063"/>
            </a:xfrm>
            <a:prstGeom prst="ellipse">
              <a:avLst/>
            </a:prstGeom>
            <a:noFill/>
            <a:ln w="28575">
              <a:solidFill>
                <a:srgbClr val="1737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13" name="Connecteur droit 12">
              <a:extLst>
                <a:ext uri="{FF2B5EF4-FFF2-40B4-BE49-F238E27FC236}">
                  <a16:creationId xmlns:a16="http://schemas.microsoft.com/office/drawing/2014/main" id="{9FF08F46-8737-7009-715C-ABF3188A08B8}"/>
                </a:ext>
              </a:extLst>
            </p:cNvPr>
            <p:cNvCxnSpPr>
              <a:cxnSpLocks/>
            </p:cNvCxnSpPr>
            <p:nvPr/>
          </p:nvCxnSpPr>
          <p:spPr>
            <a:xfrm>
              <a:off x="2123728" y="2636912"/>
              <a:ext cx="1621491" cy="0"/>
            </a:xfrm>
            <a:prstGeom prst="line">
              <a:avLst/>
            </a:prstGeom>
            <a:ln w="28575">
              <a:solidFill>
                <a:srgbClr val="17375E"/>
              </a:solidFill>
            </a:ln>
          </p:spPr>
          <p:style>
            <a:lnRef idx="1">
              <a:schemeClr val="accent1"/>
            </a:lnRef>
            <a:fillRef idx="0">
              <a:schemeClr val="accent1"/>
            </a:fillRef>
            <a:effectRef idx="0">
              <a:schemeClr val="accent1"/>
            </a:effectRef>
            <a:fontRef idx="minor">
              <a:schemeClr val="tx1"/>
            </a:fontRef>
          </p:style>
        </p:cxnSp>
      </p:grpSp>
      <p:sp>
        <p:nvSpPr>
          <p:cNvPr id="14" name="ZoneTexte 13">
            <a:extLst>
              <a:ext uri="{FF2B5EF4-FFF2-40B4-BE49-F238E27FC236}">
                <a16:creationId xmlns:a16="http://schemas.microsoft.com/office/drawing/2014/main" id="{3103501A-AC3C-A37D-A014-F52036A9ABFF}"/>
              </a:ext>
            </a:extLst>
          </p:cNvPr>
          <p:cNvSpPr txBox="1"/>
          <p:nvPr/>
        </p:nvSpPr>
        <p:spPr>
          <a:xfrm>
            <a:off x="4141283" y="1187070"/>
            <a:ext cx="1979458" cy="2446824"/>
          </a:xfrm>
          <a:prstGeom prst="rect">
            <a:avLst/>
          </a:prstGeom>
          <a:noFill/>
          <a:ln>
            <a:noFill/>
          </a:ln>
        </p:spPr>
        <p:txBody>
          <a:bodyPr wrap="square" rtlCol="0">
            <a:spAutoFit/>
          </a:bodyPr>
          <a:lstStyle/>
          <a:p>
            <a:r>
              <a:rPr lang="fr-FR" sz="900" b="1" dirty="0">
                <a:latin typeface="Arial" panose="020B0604020202020204" pitchFamily="34" charset="0"/>
                <a:cs typeface="Arial" panose="020B0604020202020204" pitchFamily="34" charset="0"/>
              </a:rPr>
              <a:t>L’Open Data reste encore peu développée. </a:t>
            </a:r>
          </a:p>
          <a:p>
            <a:endParaRPr lang="fr-FR" sz="900" b="1" dirty="0">
              <a:latin typeface="Arial" panose="020B0604020202020204" pitchFamily="34" charset="0"/>
              <a:cs typeface="Arial" panose="020B0604020202020204" pitchFamily="34" charset="0"/>
            </a:endParaRPr>
          </a:p>
          <a:p>
            <a:r>
              <a:rPr lang="fr-FR" sz="900" b="1" dirty="0">
                <a:latin typeface="Arial" panose="020B0604020202020204" pitchFamily="34" charset="0"/>
                <a:cs typeface="Arial" panose="020B0604020202020204" pitchFamily="34" charset="0"/>
              </a:rPr>
              <a:t>Les données remontées par les acheteurs sont peu nombreuses et parfois erronées. </a:t>
            </a:r>
          </a:p>
          <a:p>
            <a:endParaRPr lang="fr-FR" sz="900" b="1" dirty="0">
              <a:latin typeface="Arial" panose="020B0604020202020204" pitchFamily="34" charset="0"/>
              <a:cs typeface="Arial" panose="020B0604020202020204" pitchFamily="34" charset="0"/>
            </a:endParaRPr>
          </a:p>
          <a:p>
            <a:r>
              <a:rPr lang="fr-FR" sz="900" b="1" dirty="0">
                <a:latin typeface="Arial" panose="020B0604020202020204" pitchFamily="34" charset="0"/>
                <a:cs typeface="Arial" panose="020B0604020202020204" pitchFamily="34" charset="0"/>
              </a:rPr>
              <a:t>Un décret du 2 mai 2022 prévoit l’obligation pour les acheteurs de publier les données essentielles de tous les marchés supérieurs à 40 000€ HT. </a:t>
            </a:r>
          </a:p>
          <a:p>
            <a:endParaRPr lang="fr-FR" sz="900" b="1" dirty="0">
              <a:latin typeface="Arial" panose="020B0604020202020204" pitchFamily="34" charset="0"/>
              <a:cs typeface="Arial" panose="020B0604020202020204" pitchFamily="34" charset="0"/>
            </a:endParaRPr>
          </a:p>
          <a:p>
            <a:r>
              <a:rPr lang="fr-FR" sz="900" b="1" dirty="0">
                <a:latin typeface="Arial" panose="020B0604020202020204" pitchFamily="34" charset="0"/>
                <a:cs typeface="Arial" panose="020B0604020202020204" pitchFamily="34" charset="0"/>
              </a:rPr>
              <a:t>Il est alors possible d’espérer que les données se feront plus nombreuses et seront plus fiables à l’avenir. </a:t>
            </a:r>
          </a:p>
        </p:txBody>
      </p:sp>
      <p:sp>
        <p:nvSpPr>
          <p:cNvPr id="15" name="Rectangle 14">
            <a:extLst>
              <a:ext uri="{FF2B5EF4-FFF2-40B4-BE49-F238E27FC236}">
                <a16:creationId xmlns:a16="http://schemas.microsoft.com/office/drawing/2014/main" id="{7FCF5773-5839-0E81-4D72-E14F6BB20B37}"/>
              </a:ext>
            </a:extLst>
          </p:cNvPr>
          <p:cNvSpPr/>
          <p:nvPr/>
        </p:nvSpPr>
        <p:spPr>
          <a:xfrm>
            <a:off x="681982" y="942851"/>
            <a:ext cx="301686" cy="369332"/>
          </a:xfrm>
          <a:prstGeom prst="rect">
            <a:avLst/>
          </a:prstGeom>
        </p:spPr>
        <p:txBody>
          <a:bodyPr wrap="none">
            <a:spAutoFit/>
          </a:bodyPr>
          <a:lstStyle/>
          <a:p>
            <a:r>
              <a:rPr lang="fr-FR" b="1" dirty="0">
                <a:solidFill>
                  <a:srgbClr val="C9D200"/>
                </a:solidFill>
              </a:rPr>
              <a:t>1</a:t>
            </a:r>
            <a:endParaRPr lang="fr-FR" dirty="0">
              <a:solidFill>
                <a:srgbClr val="C9D200"/>
              </a:solidFill>
            </a:endParaRPr>
          </a:p>
        </p:txBody>
      </p:sp>
      <p:sp>
        <p:nvSpPr>
          <p:cNvPr id="16" name="Rectangle 15">
            <a:extLst>
              <a:ext uri="{FF2B5EF4-FFF2-40B4-BE49-F238E27FC236}">
                <a16:creationId xmlns:a16="http://schemas.microsoft.com/office/drawing/2014/main" id="{9F69EA41-4B91-9586-FC91-F3A56A4453FA}"/>
              </a:ext>
            </a:extLst>
          </p:cNvPr>
          <p:cNvSpPr/>
          <p:nvPr/>
        </p:nvSpPr>
        <p:spPr>
          <a:xfrm>
            <a:off x="3720225" y="942851"/>
            <a:ext cx="301686" cy="369332"/>
          </a:xfrm>
          <a:prstGeom prst="rect">
            <a:avLst/>
          </a:prstGeom>
        </p:spPr>
        <p:txBody>
          <a:bodyPr wrap="none">
            <a:spAutoFit/>
          </a:bodyPr>
          <a:lstStyle/>
          <a:p>
            <a:r>
              <a:rPr lang="fr-FR" b="1" dirty="0">
                <a:solidFill>
                  <a:srgbClr val="C9D200"/>
                </a:solidFill>
              </a:rPr>
              <a:t>2</a:t>
            </a:r>
            <a:endParaRPr lang="fr-FR" dirty="0">
              <a:solidFill>
                <a:srgbClr val="C9D200"/>
              </a:solidFill>
            </a:endParaRPr>
          </a:p>
        </p:txBody>
      </p:sp>
      <p:sp>
        <p:nvSpPr>
          <p:cNvPr id="17" name="Rectangle 16">
            <a:extLst>
              <a:ext uri="{FF2B5EF4-FFF2-40B4-BE49-F238E27FC236}">
                <a16:creationId xmlns:a16="http://schemas.microsoft.com/office/drawing/2014/main" id="{6AEE6AD7-7D89-16FA-14B2-F51B09DCC92A}"/>
              </a:ext>
            </a:extLst>
          </p:cNvPr>
          <p:cNvSpPr/>
          <p:nvPr/>
        </p:nvSpPr>
        <p:spPr>
          <a:xfrm>
            <a:off x="6773872" y="963859"/>
            <a:ext cx="301686" cy="369332"/>
          </a:xfrm>
          <a:prstGeom prst="rect">
            <a:avLst/>
          </a:prstGeom>
        </p:spPr>
        <p:txBody>
          <a:bodyPr wrap="none">
            <a:spAutoFit/>
          </a:bodyPr>
          <a:lstStyle/>
          <a:p>
            <a:r>
              <a:rPr lang="fr-FR" b="1" dirty="0">
                <a:solidFill>
                  <a:srgbClr val="C9D200"/>
                </a:solidFill>
              </a:rPr>
              <a:t>3</a:t>
            </a:r>
            <a:endParaRPr lang="fr-FR" dirty="0">
              <a:solidFill>
                <a:srgbClr val="C9D200"/>
              </a:solidFill>
            </a:endParaRPr>
          </a:p>
        </p:txBody>
      </p:sp>
      <p:sp>
        <p:nvSpPr>
          <p:cNvPr id="18" name="Rectangle 17">
            <a:extLst>
              <a:ext uri="{FF2B5EF4-FFF2-40B4-BE49-F238E27FC236}">
                <a16:creationId xmlns:a16="http://schemas.microsoft.com/office/drawing/2014/main" id="{AE48CAB5-C86F-6294-E3DC-E3C77839F783}"/>
              </a:ext>
            </a:extLst>
          </p:cNvPr>
          <p:cNvSpPr/>
          <p:nvPr/>
        </p:nvSpPr>
        <p:spPr>
          <a:xfrm>
            <a:off x="681982" y="4279783"/>
            <a:ext cx="301686" cy="369332"/>
          </a:xfrm>
          <a:prstGeom prst="rect">
            <a:avLst/>
          </a:prstGeom>
        </p:spPr>
        <p:txBody>
          <a:bodyPr wrap="none">
            <a:spAutoFit/>
          </a:bodyPr>
          <a:lstStyle/>
          <a:p>
            <a:r>
              <a:rPr lang="fr-FR" b="1" dirty="0">
                <a:solidFill>
                  <a:srgbClr val="C9D200"/>
                </a:solidFill>
              </a:rPr>
              <a:t>4</a:t>
            </a:r>
            <a:endParaRPr lang="fr-FR" dirty="0">
              <a:solidFill>
                <a:srgbClr val="C9D200"/>
              </a:solidFill>
            </a:endParaRPr>
          </a:p>
        </p:txBody>
      </p:sp>
      <p:sp>
        <p:nvSpPr>
          <p:cNvPr id="19" name="Rectangle 18">
            <a:extLst>
              <a:ext uri="{FF2B5EF4-FFF2-40B4-BE49-F238E27FC236}">
                <a16:creationId xmlns:a16="http://schemas.microsoft.com/office/drawing/2014/main" id="{4EDFDFC9-B715-011D-A2D1-3CF4E70FAF0E}"/>
              </a:ext>
            </a:extLst>
          </p:cNvPr>
          <p:cNvSpPr/>
          <p:nvPr/>
        </p:nvSpPr>
        <p:spPr>
          <a:xfrm>
            <a:off x="6702675" y="4279783"/>
            <a:ext cx="301686" cy="369332"/>
          </a:xfrm>
          <a:prstGeom prst="rect">
            <a:avLst/>
          </a:prstGeom>
        </p:spPr>
        <p:txBody>
          <a:bodyPr wrap="none">
            <a:spAutoFit/>
          </a:bodyPr>
          <a:lstStyle/>
          <a:p>
            <a:r>
              <a:rPr lang="fr-FR" b="1" dirty="0">
                <a:solidFill>
                  <a:srgbClr val="C9D200"/>
                </a:solidFill>
              </a:rPr>
              <a:t>5</a:t>
            </a:r>
            <a:endParaRPr lang="fr-FR" dirty="0">
              <a:solidFill>
                <a:srgbClr val="C9D200"/>
              </a:solidFill>
            </a:endParaRPr>
          </a:p>
        </p:txBody>
      </p:sp>
    </p:spTree>
    <p:extLst>
      <p:ext uri="{BB962C8B-B14F-4D97-AF65-F5344CB8AC3E}">
        <p14:creationId xmlns:p14="http://schemas.microsoft.com/office/powerpoint/2010/main" val="300215072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AD95FAC-D50A-4015-920B-21FCD581629D}"/>
              </a:ext>
            </a:extLst>
          </p:cNvPr>
          <p:cNvSpPr/>
          <p:nvPr/>
        </p:nvSpPr>
        <p:spPr>
          <a:xfrm>
            <a:off x="0" y="4672668"/>
            <a:ext cx="9144000" cy="982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Titre 5">
            <a:extLst>
              <a:ext uri="{FF2B5EF4-FFF2-40B4-BE49-F238E27FC236}">
                <a16:creationId xmlns:a16="http://schemas.microsoft.com/office/drawing/2014/main" id="{51DB614E-E8CD-4772-AF5F-810BC604D591}"/>
              </a:ext>
            </a:extLst>
          </p:cNvPr>
          <p:cNvSpPr>
            <a:spLocks noGrp="1"/>
          </p:cNvSpPr>
          <p:nvPr>
            <p:ph type="ctrTitle"/>
          </p:nvPr>
        </p:nvSpPr>
        <p:spPr>
          <a:xfrm>
            <a:off x="2701522" y="1202438"/>
            <a:ext cx="4238538" cy="338520"/>
          </a:xfrm>
          <a:prstGeom prst="rect">
            <a:avLst/>
          </a:prstGeom>
        </p:spPr>
        <p:txBody>
          <a:bodyPr wrap="square" lIns="91406" tIns="45703" rIns="91406" bIns="45703">
            <a:spAutoFit/>
          </a:bodyPr>
          <a:lstStyle/>
          <a:p>
            <a:pPr marL="274218" lvl="1" algn="ctr">
              <a:lnSpc>
                <a:spcPct val="80000"/>
              </a:lnSpc>
              <a:buClr>
                <a:srgbClr val="31B6FD"/>
              </a:buClr>
              <a:buSzPct val="100000"/>
              <a:defRPr/>
            </a:pPr>
            <a:r>
              <a:rPr lang="fr-FR" sz="2000" b="1" dirty="0">
                <a:solidFill>
                  <a:schemeClr val="bg1"/>
                </a:solidFill>
                <a:cs typeface="Arial" pitchFamily="34" charset="0"/>
              </a:rPr>
              <a:t>Merci de votre écoute ! </a:t>
            </a:r>
          </a:p>
        </p:txBody>
      </p:sp>
      <p:sp>
        <p:nvSpPr>
          <p:cNvPr id="2" name="ZoneTexte 1">
            <a:extLst>
              <a:ext uri="{FF2B5EF4-FFF2-40B4-BE49-F238E27FC236}">
                <a16:creationId xmlns:a16="http://schemas.microsoft.com/office/drawing/2014/main" id="{EB449502-5D1D-417E-973A-4B9A5B0D3886}"/>
              </a:ext>
            </a:extLst>
          </p:cNvPr>
          <p:cNvSpPr txBox="1"/>
          <p:nvPr/>
        </p:nvSpPr>
        <p:spPr>
          <a:xfrm>
            <a:off x="5355101" y="2670380"/>
            <a:ext cx="3169919" cy="590931"/>
          </a:xfrm>
          <a:prstGeom prst="rect">
            <a:avLst/>
          </a:prstGeom>
          <a:noFill/>
        </p:spPr>
        <p:txBody>
          <a:bodyPr wrap="square" rtlCol="0">
            <a:spAutoFit/>
          </a:bodyPr>
          <a:lstStyle/>
          <a:p>
            <a:pPr marL="274218" marR="0" lvl="0" indent="0" algn="ctr" defTabSz="914400" rtl="0" eaLnBrk="1" fontAlgn="auto" latinLnBrk="0" hangingPunct="1">
              <a:lnSpc>
                <a:spcPct val="80000"/>
              </a:lnSpc>
              <a:spcBef>
                <a:spcPct val="0"/>
              </a:spcBef>
              <a:spcAft>
                <a:spcPts val="0"/>
              </a:spcAft>
              <a:buClr>
                <a:srgbClr val="31B6FD"/>
              </a:buClr>
              <a:buSzPct val="100000"/>
              <a:buFontTx/>
              <a:buNone/>
              <a:tabLst/>
              <a:defRPr/>
            </a:pPr>
            <a:r>
              <a:rPr kumimoji="0" lang="fr-FR" sz="2000" b="1" i="0" u="none" strike="noStrike" kern="1200" cap="none" spc="0" normalizeH="0" baseline="0" noProof="0" dirty="0" err="1">
                <a:ln>
                  <a:noFill/>
                </a:ln>
                <a:solidFill>
                  <a:prstClr val="white"/>
                </a:solidFill>
                <a:effectLst/>
                <a:uLnTx/>
                <a:uFillTx/>
                <a:ea typeface="+mj-ea"/>
                <a:cs typeface="Arial" pitchFamily="34" charset="0"/>
              </a:rPr>
              <a:t>Moez</a:t>
            </a:r>
            <a:r>
              <a:rPr kumimoji="0" lang="fr-FR" sz="2000" b="1" i="0" u="none" strike="noStrike" kern="1200" cap="none" spc="0" normalizeH="0" baseline="0" noProof="0" dirty="0">
                <a:ln>
                  <a:noFill/>
                </a:ln>
                <a:solidFill>
                  <a:prstClr val="white"/>
                </a:solidFill>
                <a:effectLst/>
                <a:uLnTx/>
                <a:uFillTx/>
                <a:ea typeface="+mj-ea"/>
                <a:cs typeface="Arial" pitchFamily="34" charset="0"/>
              </a:rPr>
              <a:t> RAIS</a:t>
            </a:r>
          </a:p>
          <a:p>
            <a:pPr marL="274218" marR="0" lvl="0" indent="0" algn="ctr" defTabSz="914400" rtl="0" eaLnBrk="1" fontAlgn="auto" latinLnBrk="0" hangingPunct="1">
              <a:lnSpc>
                <a:spcPct val="80000"/>
              </a:lnSpc>
              <a:spcBef>
                <a:spcPct val="0"/>
              </a:spcBef>
              <a:spcAft>
                <a:spcPts val="0"/>
              </a:spcAft>
              <a:buClr>
                <a:srgbClr val="31B6FD"/>
              </a:buClr>
              <a:buSzPct val="100000"/>
              <a:buFontTx/>
              <a:buNone/>
              <a:tabLst/>
              <a:defRPr/>
            </a:pPr>
            <a:r>
              <a:rPr lang="fr-FR" sz="2000" b="1" dirty="0" err="1">
                <a:solidFill>
                  <a:schemeClr val="bg1"/>
                </a:solidFill>
              </a:rPr>
              <a:t>moez.rais@hec.edu</a:t>
            </a:r>
            <a:endParaRPr lang="fr-FR" sz="2000" b="1" dirty="0">
              <a:solidFill>
                <a:schemeClr val="bg1"/>
              </a:solidFill>
            </a:endParaRPr>
          </a:p>
        </p:txBody>
      </p:sp>
      <p:sp>
        <p:nvSpPr>
          <p:cNvPr id="7" name="ZoneTexte 6">
            <a:extLst>
              <a:ext uri="{FF2B5EF4-FFF2-40B4-BE49-F238E27FC236}">
                <a16:creationId xmlns:a16="http://schemas.microsoft.com/office/drawing/2014/main" id="{FA6F876C-553D-4B4E-B47B-45E5DE39DBD8}"/>
              </a:ext>
            </a:extLst>
          </p:cNvPr>
          <p:cNvSpPr txBox="1"/>
          <p:nvPr/>
        </p:nvSpPr>
        <p:spPr>
          <a:xfrm>
            <a:off x="618980" y="2670380"/>
            <a:ext cx="3917853" cy="590931"/>
          </a:xfrm>
          <a:prstGeom prst="rect">
            <a:avLst/>
          </a:prstGeom>
          <a:noFill/>
        </p:spPr>
        <p:txBody>
          <a:bodyPr wrap="square" rtlCol="0">
            <a:spAutoFit/>
          </a:bodyPr>
          <a:lstStyle/>
          <a:p>
            <a:pPr marL="274218" marR="0" lvl="0" indent="0" algn="ctr" defTabSz="914400" rtl="0" eaLnBrk="1" fontAlgn="auto" latinLnBrk="0" hangingPunct="1">
              <a:lnSpc>
                <a:spcPct val="80000"/>
              </a:lnSpc>
              <a:spcBef>
                <a:spcPct val="0"/>
              </a:spcBef>
              <a:spcAft>
                <a:spcPts val="0"/>
              </a:spcAft>
              <a:buClr>
                <a:srgbClr val="31B6FD"/>
              </a:buClr>
              <a:buSzPct val="100000"/>
              <a:buFontTx/>
              <a:buNone/>
              <a:tabLst/>
              <a:defRPr/>
            </a:pPr>
            <a:r>
              <a:rPr kumimoji="0" lang="fr-FR" sz="2000" b="1" i="0" u="none" strike="noStrike" kern="1200" cap="none" spc="0" normalizeH="0" baseline="0" noProof="0" dirty="0">
                <a:ln>
                  <a:noFill/>
                </a:ln>
                <a:solidFill>
                  <a:prstClr val="white"/>
                </a:solidFill>
                <a:effectLst/>
                <a:uLnTx/>
                <a:uFillTx/>
                <a:ea typeface="+mj-ea"/>
                <a:cs typeface="Arial" pitchFamily="34" charset="0"/>
              </a:rPr>
              <a:t>Timothé GENDRE</a:t>
            </a:r>
          </a:p>
          <a:p>
            <a:pPr marL="274218" marR="0" lvl="0" indent="0" algn="ctr" defTabSz="914400" rtl="0" eaLnBrk="1" fontAlgn="auto" latinLnBrk="0" hangingPunct="1">
              <a:lnSpc>
                <a:spcPct val="80000"/>
              </a:lnSpc>
              <a:spcBef>
                <a:spcPct val="0"/>
              </a:spcBef>
              <a:spcAft>
                <a:spcPts val="0"/>
              </a:spcAft>
              <a:buClr>
                <a:srgbClr val="31B6FD"/>
              </a:buClr>
              <a:buSzPct val="100000"/>
              <a:buFontTx/>
              <a:buNone/>
              <a:tabLst/>
              <a:defRPr/>
            </a:pPr>
            <a:r>
              <a:rPr lang="fr-FR" sz="2000" b="1" dirty="0" err="1">
                <a:solidFill>
                  <a:prstClr val="white"/>
                </a:solidFill>
                <a:ea typeface="+mj-ea"/>
                <a:cs typeface="Arial" pitchFamily="34" charset="0"/>
              </a:rPr>
              <a:t>timothe.gendre@hec.edu</a:t>
            </a:r>
            <a:endParaRPr lang="fr-FR" b="1" dirty="0"/>
          </a:p>
        </p:txBody>
      </p:sp>
      <p:pic>
        <p:nvPicPr>
          <p:cNvPr id="3" name="Picture 2">
            <a:extLst>
              <a:ext uri="{FF2B5EF4-FFF2-40B4-BE49-F238E27FC236}">
                <a16:creationId xmlns:a16="http://schemas.microsoft.com/office/drawing/2014/main" id="{929F80DC-7CBC-AC8A-9DC0-CAF5B73CE2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7920" y="4672668"/>
            <a:ext cx="1904602" cy="9969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722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numéro de diapositive 5">
            <a:extLst>
              <a:ext uri="{FF2B5EF4-FFF2-40B4-BE49-F238E27FC236}">
                <a16:creationId xmlns:a16="http://schemas.microsoft.com/office/drawing/2014/main" id="{2B4E7806-70FD-491E-8AAA-D127859E9CE5}"/>
              </a:ext>
            </a:extLst>
          </p:cNvPr>
          <p:cNvSpPr>
            <a:spLocks noGrp="1"/>
          </p:cNvSpPr>
          <p:nvPr>
            <p:ph type="sldNum" sz="quarter" idx="12"/>
          </p:nvPr>
        </p:nvSpPr>
        <p:spPr/>
        <p:txBody>
          <a:bodyPr/>
          <a:lstStyle/>
          <a:p>
            <a:fld id="{FC350B7C-DAA4-4E7C-B8FC-66EDA3783981}" type="slidenum">
              <a:rPr lang="fr-FR" smtClean="0"/>
              <a:t>3</a:t>
            </a:fld>
            <a:endParaRPr lang="fr-FR" dirty="0"/>
          </a:p>
        </p:txBody>
      </p:sp>
      <p:sp>
        <p:nvSpPr>
          <p:cNvPr id="2" name="ZoneTexte 1">
            <a:extLst>
              <a:ext uri="{FF2B5EF4-FFF2-40B4-BE49-F238E27FC236}">
                <a16:creationId xmlns:a16="http://schemas.microsoft.com/office/drawing/2014/main" id="{ACB20903-67D2-4D5B-9768-7313E6EEA234}"/>
              </a:ext>
            </a:extLst>
          </p:cNvPr>
          <p:cNvSpPr txBox="1"/>
          <p:nvPr/>
        </p:nvSpPr>
        <p:spPr>
          <a:xfrm>
            <a:off x="1485900" y="2926080"/>
            <a:ext cx="6757416" cy="1138773"/>
          </a:xfrm>
          <a:prstGeom prst="rect">
            <a:avLst/>
          </a:prstGeom>
          <a:noFill/>
        </p:spPr>
        <p:txBody>
          <a:bodyPr wrap="square" rtlCol="0">
            <a:spAutoFit/>
          </a:bodyPr>
          <a:lstStyle/>
          <a:p>
            <a:r>
              <a:rPr lang="fr-FR" sz="3200" b="1" dirty="0">
                <a:solidFill>
                  <a:srgbClr val="020647"/>
                </a:solidFill>
              </a:rPr>
              <a:t>Éléments de contexte</a:t>
            </a:r>
            <a:endParaRPr lang="fr-FR" sz="3600" b="1" dirty="0">
              <a:solidFill>
                <a:schemeClr val="bg1"/>
              </a:solidFill>
            </a:endParaRPr>
          </a:p>
          <a:p>
            <a:endParaRPr lang="fr-FR" sz="3600" b="1" dirty="0">
              <a:solidFill>
                <a:schemeClr val="bg1"/>
              </a:solidFill>
            </a:endParaRPr>
          </a:p>
        </p:txBody>
      </p:sp>
      <p:sp>
        <p:nvSpPr>
          <p:cNvPr id="3" name="Rectangle 2">
            <a:extLst>
              <a:ext uri="{FF2B5EF4-FFF2-40B4-BE49-F238E27FC236}">
                <a16:creationId xmlns:a16="http://schemas.microsoft.com/office/drawing/2014/main" id="{FCF7AEE0-405A-4798-9355-87798AD43600}"/>
              </a:ext>
            </a:extLst>
          </p:cNvPr>
          <p:cNvSpPr/>
          <p:nvPr/>
        </p:nvSpPr>
        <p:spPr>
          <a:xfrm>
            <a:off x="1485900" y="1780615"/>
            <a:ext cx="899605" cy="1200329"/>
          </a:xfrm>
          <a:prstGeom prst="rect">
            <a:avLst/>
          </a:prstGeom>
        </p:spPr>
        <p:txBody>
          <a:bodyPr wrap="none">
            <a:spAutoFit/>
          </a:bodyPr>
          <a:lstStyle/>
          <a:p>
            <a:r>
              <a:rPr lang="fr-FR" sz="7200" b="1" dirty="0">
                <a:solidFill>
                  <a:srgbClr val="C9D200"/>
                </a:solidFill>
              </a:rPr>
              <a:t>1.</a:t>
            </a:r>
            <a:endParaRPr lang="fr-FR" sz="7200" dirty="0">
              <a:solidFill>
                <a:srgbClr val="C9D200"/>
              </a:solidFill>
            </a:endParaRPr>
          </a:p>
        </p:txBody>
      </p:sp>
    </p:spTree>
    <p:extLst>
      <p:ext uri="{BB962C8B-B14F-4D97-AF65-F5344CB8AC3E}">
        <p14:creationId xmlns:p14="http://schemas.microsoft.com/office/powerpoint/2010/main" val="89183215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numéro de diapositive 5">
            <a:extLst>
              <a:ext uri="{FF2B5EF4-FFF2-40B4-BE49-F238E27FC236}">
                <a16:creationId xmlns:a16="http://schemas.microsoft.com/office/drawing/2014/main" id="{2B4E7806-70FD-491E-8AAA-D127859E9CE5}"/>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C350B7C-DAA4-4E7C-B8FC-66EDA3783981}" type="slidenum">
              <a:rPr kumimoji="0" lang="fr-FR" sz="1600" b="1" i="0" u="none" strike="noStrike" kern="1200" cap="none" spc="0" normalizeH="0" baseline="0" noProof="0" smtClean="0">
                <a:ln>
                  <a:noFill/>
                </a:ln>
                <a:solidFill>
                  <a:srgbClr val="C8D2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fr-FR" sz="1600" b="1" i="0" u="none" strike="noStrike" kern="1200" cap="none" spc="0" normalizeH="0" baseline="0" noProof="0">
              <a:ln>
                <a:noFill/>
              </a:ln>
              <a:solidFill>
                <a:srgbClr val="C8D200"/>
              </a:solidFill>
              <a:effectLst/>
              <a:uLnTx/>
              <a:uFillTx/>
              <a:latin typeface="Calibri" panose="020F0502020204030204"/>
              <a:ea typeface="+mn-ea"/>
              <a:cs typeface="+mn-cs"/>
            </a:endParaRPr>
          </a:p>
        </p:txBody>
      </p:sp>
      <p:grpSp>
        <p:nvGrpSpPr>
          <p:cNvPr id="10" name="Groupe 9">
            <a:extLst>
              <a:ext uri="{FF2B5EF4-FFF2-40B4-BE49-F238E27FC236}">
                <a16:creationId xmlns:a16="http://schemas.microsoft.com/office/drawing/2014/main" id="{EC6B4457-7032-43B9-927A-8AEAC935250B}"/>
              </a:ext>
            </a:extLst>
          </p:cNvPr>
          <p:cNvGrpSpPr/>
          <p:nvPr/>
        </p:nvGrpSpPr>
        <p:grpSpPr>
          <a:xfrm>
            <a:off x="2267744" y="1340768"/>
            <a:ext cx="4608512" cy="4231099"/>
            <a:chOff x="2411760" y="1196752"/>
            <a:chExt cx="4536504" cy="3884288"/>
          </a:xfrm>
        </p:grpSpPr>
        <p:sp>
          <p:nvSpPr>
            <p:cNvPr id="11" name="Arc plein 10">
              <a:extLst>
                <a:ext uri="{FF2B5EF4-FFF2-40B4-BE49-F238E27FC236}">
                  <a16:creationId xmlns:a16="http://schemas.microsoft.com/office/drawing/2014/main" id="{C4B12A14-664E-451D-A728-38BA087C5C66}"/>
                </a:ext>
              </a:extLst>
            </p:cNvPr>
            <p:cNvSpPr/>
            <p:nvPr/>
          </p:nvSpPr>
          <p:spPr>
            <a:xfrm>
              <a:off x="2411760" y="1196752"/>
              <a:ext cx="4392488" cy="3816424"/>
            </a:xfrm>
            <a:prstGeom prst="blockArc">
              <a:avLst>
                <a:gd name="adj1" fmla="val 10832934"/>
                <a:gd name="adj2" fmla="val 16189470"/>
                <a:gd name="adj3" fmla="val 7150"/>
              </a:avLst>
            </a:prstGeom>
            <a:solidFill>
              <a:srgbClr val="C8D200"/>
            </a:solidFill>
            <a:ln>
              <a:solidFill>
                <a:srgbClr val="C8D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Arc plein 11">
              <a:extLst>
                <a:ext uri="{FF2B5EF4-FFF2-40B4-BE49-F238E27FC236}">
                  <a16:creationId xmlns:a16="http://schemas.microsoft.com/office/drawing/2014/main" id="{934E2B3F-6BE7-4E2A-9986-2A4848CF62E6}"/>
                </a:ext>
              </a:extLst>
            </p:cNvPr>
            <p:cNvSpPr/>
            <p:nvPr/>
          </p:nvSpPr>
          <p:spPr>
            <a:xfrm>
              <a:off x="2555776" y="1196752"/>
              <a:ext cx="4392488" cy="3744416"/>
            </a:xfrm>
            <a:prstGeom prst="blockArc">
              <a:avLst>
                <a:gd name="adj1" fmla="val 16329938"/>
                <a:gd name="adj2" fmla="val 38052"/>
                <a:gd name="adj3" fmla="val 6921"/>
              </a:avLst>
            </a:prstGeom>
            <a:solidFill>
              <a:srgbClr val="C8D200"/>
            </a:solidFill>
            <a:ln>
              <a:solidFill>
                <a:srgbClr val="C8D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Arc plein 12">
              <a:extLst>
                <a:ext uri="{FF2B5EF4-FFF2-40B4-BE49-F238E27FC236}">
                  <a16:creationId xmlns:a16="http://schemas.microsoft.com/office/drawing/2014/main" id="{1FE5BC1A-BCE5-4F87-8D41-386DDC902D09}"/>
                </a:ext>
              </a:extLst>
            </p:cNvPr>
            <p:cNvSpPr/>
            <p:nvPr/>
          </p:nvSpPr>
          <p:spPr>
            <a:xfrm rot="13396710">
              <a:off x="2416039" y="1264615"/>
              <a:ext cx="4392487" cy="3816425"/>
            </a:xfrm>
            <a:prstGeom prst="blockArc">
              <a:avLst>
                <a:gd name="adj1" fmla="val 10832934"/>
                <a:gd name="adj2" fmla="val 16189470"/>
                <a:gd name="adj3" fmla="val 7150"/>
              </a:avLst>
            </a:prstGeom>
            <a:solidFill>
              <a:srgbClr val="C8D200"/>
            </a:solidFill>
            <a:ln>
              <a:solidFill>
                <a:srgbClr val="C8D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5" name="Rectangle 14">
            <a:extLst>
              <a:ext uri="{FF2B5EF4-FFF2-40B4-BE49-F238E27FC236}">
                <a16:creationId xmlns:a16="http://schemas.microsoft.com/office/drawing/2014/main" id="{59081C19-205F-451C-8562-C35BE3106AC5}"/>
              </a:ext>
            </a:extLst>
          </p:cNvPr>
          <p:cNvSpPr/>
          <p:nvPr/>
        </p:nvSpPr>
        <p:spPr>
          <a:xfrm>
            <a:off x="6177677" y="1465347"/>
            <a:ext cx="2088232" cy="261610"/>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fr-FR" sz="1100" b="0" i="1" u="none" strike="noStrike" kern="1200" cap="none" spc="0" normalizeH="0" baseline="0" noProof="0" dirty="0">
                <a:ln>
                  <a:noFill/>
                </a:ln>
                <a:solidFill>
                  <a:prstClr val="black"/>
                </a:solidFill>
                <a:effectLst/>
                <a:uLnTx/>
                <a:uFillTx/>
                <a:latin typeface="Calibri" panose="020F0502020204030204"/>
                <a:ea typeface="+mn-ea"/>
                <a:cs typeface="+mn-cs"/>
              </a:rPr>
              <a:t>Prestations de formation</a:t>
            </a:r>
          </a:p>
        </p:txBody>
      </p:sp>
      <p:sp>
        <p:nvSpPr>
          <p:cNvPr id="16" name="Rectangle 15">
            <a:extLst>
              <a:ext uri="{FF2B5EF4-FFF2-40B4-BE49-F238E27FC236}">
                <a16:creationId xmlns:a16="http://schemas.microsoft.com/office/drawing/2014/main" id="{867DA00C-21EC-4A57-8800-A671EA4B95A3}"/>
              </a:ext>
            </a:extLst>
          </p:cNvPr>
          <p:cNvSpPr/>
          <p:nvPr/>
        </p:nvSpPr>
        <p:spPr>
          <a:xfrm>
            <a:off x="5148063" y="1017890"/>
            <a:ext cx="2592288" cy="261610"/>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fr-FR" sz="1100" b="1" i="1" u="none" strike="noStrike" kern="1200" cap="none" spc="0" normalizeH="0" baseline="0" noProof="0" dirty="0">
                <a:ln>
                  <a:noFill/>
                </a:ln>
                <a:solidFill>
                  <a:prstClr val="black"/>
                </a:solidFill>
                <a:effectLst/>
                <a:uLnTx/>
                <a:uFillTx/>
                <a:latin typeface="Calibri" panose="020F0502020204030204"/>
                <a:ea typeface="+mn-ea"/>
                <a:cs typeface="+mn-cs"/>
              </a:rPr>
              <a:t>Assistance à maitrise d’ouvrage</a:t>
            </a:r>
          </a:p>
        </p:txBody>
      </p:sp>
      <p:sp>
        <p:nvSpPr>
          <p:cNvPr id="17" name="Rectangle 16">
            <a:extLst>
              <a:ext uri="{FF2B5EF4-FFF2-40B4-BE49-F238E27FC236}">
                <a16:creationId xmlns:a16="http://schemas.microsoft.com/office/drawing/2014/main" id="{5CC213AE-B228-4C47-A88D-E486DB4EF99A}"/>
              </a:ext>
            </a:extLst>
          </p:cNvPr>
          <p:cNvSpPr/>
          <p:nvPr/>
        </p:nvSpPr>
        <p:spPr>
          <a:xfrm>
            <a:off x="6579998" y="1812759"/>
            <a:ext cx="2304256" cy="261610"/>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fr-FR" sz="1100" b="0" i="1" u="none" strike="noStrike" kern="1200" cap="none" spc="0" normalizeH="0" baseline="0" noProof="0" dirty="0">
                <a:ln>
                  <a:noFill/>
                </a:ln>
                <a:solidFill>
                  <a:prstClr val="black"/>
                </a:solidFill>
                <a:effectLst/>
                <a:uLnTx/>
                <a:uFillTx/>
                <a:latin typeface="Calibri" panose="020F0502020204030204"/>
                <a:ea typeface="+mn-ea"/>
                <a:cs typeface="+mn-cs"/>
              </a:rPr>
              <a:t>Conseils juridiques</a:t>
            </a:r>
          </a:p>
        </p:txBody>
      </p:sp>
      <p:sp>
        <p:nvSpPr>
          <p:cNvPr id="18" name="Rectangle 17">
            <a:extLst>
              <a:ext uri="{FF2B5EF4-FFF2-40B4-BE49-F238E27FC236}">
                <a16:creationId xmlns:a16="http://schemas.microsoft.com/office/drawing/2014/main" id="{D5432A8B-0596-40E9-89C7-4984F32C292F}"/>
              </a:ext>
            </a:extLst>
          </p:cNvPr>
          <p:cNvSpPr/>
          <p:nvPr/>
        </p:nvSpPr>
        <p:spPr>
          <a:xfrm>
            <a:off x="6911623" y="2625445"/>
            <a:ext cx="2051720" cy="430887"/>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fr-FR" sz="1100" b="0" i="1" u="none" strike="noStrike" kern="1200" cap="none" spc="0" normalizeH="0" baseline="0" noProof="0" dirty="0">
                <a:ln>
                  <a:noFill/>
                </a:ln>
                <a:solidFill>
                  <a:prstClr val="black"/>
                </a:solidFill>
                <a:effectLst/>
                <a:uLnTx/>
                <a:uFillTx/>
                <a:latin typeface="Calibri" panose="020F0502020204030204"/>
                <a:ea typeface="+mn-ea"/>
                <a:cs typeface="+mn-cs"/>
              </a:rPr>
              <a:t>Études diverses : hydraulique, sols, amiante…</a:t>
            </a:r>
          </a:p>
        </p:txBody>
      </p:sp>
      <p:sp>
        <p:nvSpPr>
          <p:cNvPr id="19" name="Rectangle 18">
            <a:extLst>
              <a:ext uri="{FF2B5EF4-FFF2-40B4-BE49-F238E27FC236}">
                <a16:creationId xmlns:a16="http://schemas.microsoft.com/office/drawing/2014/main" id="{1BE7F32A-93EE-486A-AAB3-ECDA6EC89E29}"/>
              </a:ext>
            </a:extLst>
          </p:cNvPr>
          <p:cNvSpPr/>
          <p:nvPr/>
        </p:nvSpPr>
        <p:spPr>
          <a:xfrm rot="4946491">
            <a:off x="3208425" y="1034668"/>
            <a:ext cx="2226360" cy="3274190"/>
          </a:xfrm>
          <a:prstGeom prst="rect">
            <a:avLst/>
          </a:prstGeom>
        </p:spPr>
        <p:txBody>
          <a:bodyPr wrap="square">
            <a:prstTxWarp prst="textArchUp">
              <a:avLst>
                <a:gd name="adj" fmla="val 6966335"/>
              </a:avLst>
            </a:prstTxWarp>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srgbClr val="E7E6E6">
                    <a:lumMod val="25000"/>
                  </a:srgbClr>
                </a:solidFill>
                <a:effectLst/>
                <a:uLnTx/>
                <a:uFillTx/>
                <a:latin typeface="Calibri" panose="020F0502020204030204"/>
                <a:ea typeface="+mn-ea"/>
                <a:cs typeface="+mn-cs"/>
              </a:rPr>
              <a:t>Travaux</a:t>
            </a:r>
          </a:p>
        </p:txBody>
      </p:sp>
      <p:sp>
        <p:nvSpPr>
          <p:cNvPr id="20" name="Rectangle 19">
            <a:extLst>
              <a:ext uri="{FF2B5EF4-FFF2-40B4-BE49-F238E27FC236}">
                <a16:creationId xmlns:a16="http://schemas.microsoft.com/office/drawing/2014/main" id="{A0E0D26B-FE46-4E7A-9FCC-2A9F80E5D8BD}"/>
              </a:ext>
            </a:extLst>
          </p:cNvPr>
          <p:cNvSpPr/>
          <p:nvPr/>
        </p:nvSpPr>
        <p:spPr>
          <a:xfrm rot="3139888">
            <a:off x="5218026" y="2122622"/>
            <a:ext cx="1590683" cy="778938"/>
          </a:xfrm>
          <a:prstGeom prst="rect">
            <a:avLst/>
          </a:prstGeom>
        </p:spPr>
        <p:txBody>
          <a:bodyPr wrap="square">
            <a:prstTxWarp prst="textArchUp">
              <a:avLst>
                <a:gd name="adj" fmla="val 14119356"/>
              </a:avLst>
            </a:prstTxWarp>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srgbClr val="E7E6E6">
                    <a:lumMod val="25000"/>
                  </a:srgbClr>
                </a:solidFill>
                <a:effectLst/>
                <a:uLnTx/>
                <a:uFillTx/>
                <a:latin typeface="Calibri" panose="020F0502020204030204"/>
                <a:ea typeface="+mn-ea"/>
                <a:cs typeface="+mn-cs"/>
              </a:rPr>
              <a:t>Service</a:t>
            </a:r>
          </a:p>
        </p:txBody>
      </p:sp>
      <p:sp>
        <p:nvSpPr>
          <p:cNvPr id="21" name="Rectangle 20">
            <a:extLst>
              <a:ext uri="{FF2B5EF4-FFF2-40B4-BE49-F238E27FC236}">
                <a16:creationId xmlns:a16="http://schemas.microsoft.com/office/drawing/2014/main" id="{DF6B4221-A820-4428-A8D6-7925402F2B6A}"/>
              </a:ext>
            </a:extLst>
          </p:cNvPr>
          <p:cNvSpPr/>
          <p:nvPr/>
        </p:nvSpPr>
        <p:spPr>
          <a:xfrm rot="15902870">
            <a:off x="3339393" y="2623644"/>
            <a:ext cx="2702299" cy="3111000"/>
          </a:xfrm>
          <a:prstGeom prst="rect">
            <a:avLst/>
          </a:prstGeom>
        </p:spPr>
        <p:txBody>
          <a:bodyPr wrap="square">
            <a:prstTxWarp prst="textArchDown">
              <a:avLst>
                <a:gd name="adj" fmla="val 20027784"/>
              </a:avLst>
            </a:prstTxWarp>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srgbClr val="E7E6E6">
                    <a:lumMod val="25000"/>
                  </a:srgbClr>
                </a:solidFill>
                <a:effectLst/>
                <a:uLnTx/>
                <a:uFillTx/>
                <a:latin typeface="Calibri" panose="020F0502020204030204"/>
                <a:ea typeface="+mn-ea"/>
                <a:cs typeface="+mn-cs"/>
              </a:rPr>
              <a:t>Fourniture</a:t>
            </a:r>
          </a:p>
        </p:txBody>
      </p:sp>
      <p:sp>
        <p:nvSpPr>
          <p:cNvPr id="22" name="Rectangle 21">
            <a:extLst>
              <a:ext uri="{FF2B5EF4-FFF2-40B4-BE49-F238E27FC236}">
                <a16:creationId xmlns:a16="http://schemas.microsoft.com/office/drawing/2014/main" id="{D64518A2-EBD0-4CC9-933C-A0AF51288393}"/>
              </a:ext>
            </a:extLst>
          </p:cNvPr>
          <p:cNvSpPr/>
          <p:nvPr/>
        </p:nvSpPr>
        <p:spPr>
          <a:xfrm>
            <a:off x="367159" y="2324226"/>
            <a:ext cx="2100872" cy="261610"/>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fr-FR" sz="1100" b="0" i="1" u="none" strike="noStrike" kern="1200" cap="none" spc="0" normalizeH="0" baseline="0" noProof="0" dirty="0">
                <a:ln>
                  <a:noFill/>
                </a:ln>
                <a:solidFill>
                  <a:srgbClr val="000000"/>
                </a:solidFill>
                <a:effectLst/>
                <a:uLnTx/>
                <a:uFillTx/>
                <a:latin typeface="Calibri" panose="020F0502020204030204"/>
                <a:ea typeface="Times New Roman"/>
                <a:cs typeface="Arial" pitchFamily="34" charset="0"/>
              </a:rPr>
              <a:t>Entretien de la voirie</a:t>
            </a:r>
          </a:p>
        </p:txBody>
      </p:sp>
      <p:sp>
        <p:nvSpPr>
          <p:cNvPr id="23" name="Rectangle 22">
            <a:extLst>
              <a:ext uri="{FF2B5EF4-FFF2-40B4-BE49-F238E27FC236}">
                <a16:creationId xmlns:a16="http://schemas.microsoft.com/office/drawing/2014/main" id="{D0C39945-897B-4BE1-A140-AD331DA4F9F1}"/>
              </a:ext>
            </a:extLst>
          </p:cNvPr>
          <p:cNvSpPr/>
          <p:nvPr/>
        </p:nvSpPr>
        <p:spPr>
          <a:xfrm>
            <a:off x="1285070" y="1243798"/>
            <a:ext cx="2340768" cy="273793"/>
          </a:xfrm>
          <a:prstGeom prst="rect">
            <a:avLst/>
          </a:prstGeom>
        </p:spPr>
        <p:txBody>
          <a:bodyPr wrap="square">
            <a:spAutoFit/>
          </a:bodyPr>
          <a:lstStyle/>
          <a:p>
            <a:pPr marL="171450" marR="0" lvl="0" indent="-171450" algn="l" defTabSz="457200" rtl="0" eaLnBrk="1" fontAlgn="auto" latinLnBrk="0" hangingPunct="1">
              <a:lnSpc>
                <a:spcPts val="1500"/>
              </a:lnSpc>
              <a:spcBef>
                <a:spcPts val="0"/>
              </a:spcBef>
              <a:spcAft>
                <a:spcPts val="0"/>
              </a:spcAft>
              <a:buClrTx/>
              <a:buSzTx/>
              <a:buFont typeface="Arial" panose="020B0604020202020204" pitchFamily="34" charset="0"/>
              <a:buChar char="•"/>
              <a:tabLst/>
              <a:defRPr/>
            </a:pPr>
            <a:r>
              <a:rPr kumimoji="0" lang="fr-FR" sz="1100" b="1" i="1" u="none" strike="noStrike" kern="1200" cap="none" spc="0" normalizeH="0" baseline="0" noProof="0" dirty="0">
                <a:ln>
                  <a:noFill/>
                </a:ln>
                <a:solidFill>
                  <a:srgbClr val="002060"/>
                </a:solidFill>
                <a:effectLst/>
                <a:uLnTx/>
                <a:uFillTx/>
                <a:latin typeface="Calibri" panose="020F0502020204030204"/>
                <a:ea typeface="Times New Roman"/>
                <a:cs typeface="Arial" pitchFamily="34" charset="0"/>
              </a:rPr>
              <a:t>Construction d’immeubles</a:t>
            </a:r>
          </a:p>
        </p:txBody>
      </p:sp>
      <p:sp>
        <p:nvSpPr>
          <p:cNvPr id="24" name="Rectangle 23">
            <a:extLst>
              <a:ext uri="{FF2B5EF4-FFF2-40B4-BE49-F238E27FC236}">
                <a16:creationId xmlns:a16="http://schemas.microsoft.com/office/drawing/2014/main" id="{99CB8445-CC79-4F54-A7B1-4E2A5A511791}"/>
              </a:ext>
            </a:extLst>
          </p:cNvPr>
          <p:cNvSpPr/>
          <p:nvPr/>
        </p:nvSpPr>
        <p:spPr>
          <a:xfrm>
            <a:off x="666301" y="1749303"/>
            <a:ext cx="2152429" cy="261610"/>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fr-FR" sz="1100" b="1" i="1" u="none" strike="noStrike" kern="1200" cap="none" spc="0" normalizeH="0" baseline="0" noProof="0" dirty="0">
                <a:ln>
                  <a:noFill/>
                </a:ln>
                <a:solidFill>
                  <a:srgbClr val="ED7D31">
                    <a:lumMod val="75000"/>
                  </a:srgbClr>
                </a:solidFill>
                <a:effectLst/>
                <a:uLnTx/>
                <a:uFillTx/>
                <a:latin typeface="Calibri" panose="020F0502020204030204"/>
                <a:ea typeface="Times New Roman"/>
                <a:cs typeface="Arial" pitchFamily="34" charset="0"/>
              </a:rPr>
              <a:t>Réhabilitation d’immeubles</a:t>
            </a:r>
            <a:endParaRPr kumimoji="0" lang="fr-FR" sz="1100" b="1" i="1" u="none" strike="noStrike" kern="1200" cap="none" spc="0" normalizeH="0" baseline="0" noProof="0" dirty="0">
              <a:ln>
                <a:noFill/>
              </a:ln>
              <a:solidFill>
                <a:srgbClr val="ED7D31">
                  <a:lumMod val="75000"/>
                </a:srgbClr>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0F69990A-71F3-466D-A716-1288B17DFDAB}"/>
              </a:ext>
            </a:extLst>
          </p:cNvPr>
          <p:cNvSpPr/>
          <p:nvPr/>
        </p:nvSpPr>
        <p:spPr>
          <a:xfrm>
            <a:off x="5762055" y="5374281"/>
            <a:ext cx="2160240" cy="261610"/>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fr-FR" sz="1100" b="0" i="1" u="none" strike="noStrike" kern="1200" cap="none" spc="0" normalizeH="0" baseline="0" noProof="0" dirty="0">
                <a:ln>
                  <a:noFill/>
                </a:ln>
                <a:solidFill>
                  <a:prstClr val="black"/>
                </a:solidFill>
                <a:effectLst/>
                <a:uLnTx/>
                <a:uFillTx/>
                <a:latin typeface="Calibri" panose="020F0502020204030204"/>
                <a:ea typeface="+mn-ea"/>
                <a:cs typeface="+mn-cs"/>
              </a:rPr>
              <a:t>Petits outillages</a:t>
            </a:r>
          </a:p>
        </p:txBody>
      </p:sp>
      <p:sp>
        <p:nvSpPr>
          <p:cNvPr id="27" name="Rectangle 26">
            <a:extLst>
              <a:ext uri="{FF2B5EF4-FFF2-40B4-BE49-F238E27FC236}">
                <a16:creationId xmlns:a16="http://schemas.microsoft.com/office/drawing/2014/main" id="{E3F7A9E7-40CB-4A8C-96A3-B60185A39D56}"/>
              </a:ext>
            </a:extLst>
          </p:cNvPr>
          <p:cNvSpPr/>
          <p:nvPr/>
        </p:nvSpPr>
        <p:spPr>
          <a:xfrm>
            <a:off x="4989317" y="5756147"/>
            <a:ext cx="2574032" cy="261610"/>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fr-FR" sz="1100" b="0" i="1" u="none" strike="noStrike" kern="1200" cap="none" spc="0" normalizeH="0" baseline="0" noProof="0" dirty="0">
                <a:ln>
                  <a:noFill/>
                </a:ln>
                <a:solidFill>
                  <a:prstClr val="black"/>
                </a:solidFill>
                <a:effectLst/>
                <a:uLnTx/>
                <a:uFillTx/>
                <a:latin typeface="Calibri" panose="020F0502020204030204"/>
                <a:ea typeface="+mn-ea"/>
                <a:cs typeface="+mn-cs"/>
              </a:rPr>
              <a:t>Location de véhicules</a:t>
            </a:r>
          </a:p>
        </p:txBody>
      </p:sp>
      <p:sp>
        <p:nvSpPr>
          <p:cNvPr id="29" name="Rectangle 28">
            <a:extLst>
              <a:ext uri="{FF2B5EF4-FFF2-40B4-BE49-F238E27FC236}">
                <a16:creationId xmlns:a16="http://schemas.microsoft.com/office/drawing/2014/main" id="{C992E1BE-F03D-4C85-AF56-A281A4A18C91}"/>
              </a:ext>
            </a:extLst>
          </p:cNvPr>
          <p:cNvSpPr/>
          <p:nvPr/>
        </p:nvSpPr>
        <p:spPr>
          <a:xfrm>
            <a:off x="1601862" y="5451670"/>
            <a:ext cx="2088232" cy="261610"/>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100" i="1" dirty="0">
                <a:solidFill>
                  <a:prstClr val="black"/>
                </a:solidFill>
                <a:latin typeface="Calibri" panose="020F0502020204030204"/>
              </a:rPr>
              <a:t>Bus et véhicules de transport</a:t>
            </a:r>
            <a:endParaRPr kumimoji="0" lang="fr-FR" sz="1100" b="0" i="1"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E3407BCC-7E92-48B1-AF62-99D127232AB0}"/>
              </a:ext>
            </a:extLst>
          </p:cNvPr>
          <p:cNvSpPr/>
          <p:nvPr/>
        </p:nvSpPr>
        <p:spPr>
          <a:xfrm>
            <a:off x="3110568" y="5776342"/>
            <a:ext cx="2088232" cy="261610"/>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fr-FR" sz="1100" b="0" i="1" u="none" strike="noStrike" kern="1200" cap="none" spc="0" normalizeH="0" baseline="0" noProof="0" dirty="0">
                <a:ln>
                  <a:noFill/>
                </a:ln>
                <a:solidFill>
                  <a:prstClr val="black"/>
                </a:solidFill>
                <a:effectLst/>
                <a:uLnTx/>
                <a:uFillTx/>
                <a:latin typeface="Calibri" panose="020F0502020204030204"/>
                <a:ea typeface="+mn-ea"/>
                <a:cs typeface="+mn-cs"/>
              </a:rPr>
              <a:t>Vêtements de travail</a:t>
            </a:r>
          </a:p>
        </p:txBody>
      </p:sp>
      <p:pic>
        <p:nvPicPr>
          <p:cNvPr id="32" name="Image 31">
            <a:extLst>
              <a:ext uri="{FF2B5EF4-FFF2-40B4-BE49-F238E27FC236}">
                <a16:creationId xmlns:a16="http://schemas.microsoft.com/office/drawing/2014/main" id="{35EA0B0D-F424-41B4-9E31-C4FCB8611D4C}"/>
              </a:ext>
            </a:extLst>
          </p:cNvPr>
          <p:cNvPicPr>
            <a:picLocks noChangeAspect="1"/>
          </p:cNvPicPr>
          <p:nvPr/>
        </p:nvPicPr>
        <p:blipFill rotWithShape="1">
          <a:blip r:embed="rId2">
            <a:duotone>
              <a:schemeClr val="bg2">
                <a:shade val="45000"/>
                <a:satMod val="135000"/>
              </a:schemeClr>
              <a:prstClr val="white"/>
            </a:duotone>
            <a:extLst>
              <a:ext uri="{BEBA8EAE-BF5A-486C-A8C5-ECC9F3942E4B}">
                <a14:imgProps xmlns:a14="http://schemas.microsoft.com/office/drawing/2010/main">
                  <a14:imgLayer r:embed="rId3">
                    <a14:imgEffect>
                      <a14:brightnessContrast bright="40000" contrast="40000"/>
                    </a14:imgEffect>
                  </a14:imgLayer>
                </a14:imgProps>
              </a:ext>
            </a:extLst>
          </a:blip>
          <a:srcRect l="1687" t="795" r="-1687" b="-795"/>
          <a:stretch/>
        </p:blipFill>
        <p:spPr>
          <a:xfrm>
            <a:off x="4272364" y="4044439"/>
            <a:ext cx="814517" cy="864096"/>
          </a:xfrm>
          <a:prstGeom prst="rect">
            <a:avLst/>
          </a:prstGeom>
        </p:spPr>
      </p:pic>
      <p:sp>
        <p:nvSpPr>
          <p:cNvPr id="33" name="Rectangle 32">
            <a:extLst>
              <a:ext uri="{FF2B5EF4-FFF2-40B4-BE49-F238E27FC236}">
                <a16:creationId xmlns:a16="http://schemas.microsoft.com/office/drawing/2014/main" id="{4EC6A855-9552-43B5-A9CC-4576120A0487}"/>
              </a:ext>
            </a:extLst>
          </p:cNvPr>
          <p:cNvSpPr/>
          <p:nvPr/>
        </p:nvSpPr>
        <p:spPr>
          <a:xfrm>
            <a:off x="2937317" y="2760739"/>
            <a:ext cx="3240360" cy="830997"/>
          </a:xfrm>
          <a:prstGeom prst="rect">
            <a:avLst/>
          </a:prstGeom>
          <a:noFill/>
        </p:spPr>
        <p:txBody>
          <a:bodyPr wrap="square" lIns="91440" tIns="45720" rIns="91440" bIns="4572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r-FR" sz="2400" b="1" i="0" u="none" strike="noStrike" kern="1200" cap="none" spc="0" normalizeH="0" baseline="0" noProof="0" dirty="0">
                <a:ln/>
                <a:solidFill>
                  <a:srgbClr val="ED7D31">
                    <a:lumMod val="75000"/>
                  </a:srgbClr>
                </a:solidFill>
                <a:effectLst>
                  <a:outerShdw blurRad="38100" dist="19050" dir="2700000" algn="tl" rotWithShape="0">
                    <a:prstClr val="black">
                      <a:lumMod val="50000"/>
                      <a:alpha val="40000"/>
                    </a:prstClr>
                  </a:outerShdw>
                </a:effectLst>
                <a:uLnTx/>
                <a:uFillTx/>
                <a:latin typeface="Calibri" panose="020F0502020204030204"/>
                <a:ea typeface="+mn-ea"/>
                <a:cs typeface="+mn-cs"/>
              </a:rPr>
              <a:t>Le spectre des marchés publics</a:t>
            </a:r>
          </a:p>
        </p:txBody>
      </p:sp>
      <p:sp>
        <p:nvSpPr>
          <p:cNvPr id="35" name="Rectangle 34"/>
          <p:cNvSpPr/>
          <p:nvPr/>
        </p:nvSpPr>
        <p:spPr>
          <a:xfrm>
            <a:off x="0" y="423181"/>
            <a:ext cx="9144000" cy="338554"/>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srgbClr val="020647"/>
                </a:solidFill>
                <a:effectLst/>
                <a:uLnTx/>
                <a:uFillTx/>
                <a:latin typeface="Calibri" panose="020F0502020204030204"/>
                <a:ea typeface="+mn-ea"/>
                <a:cs typeface="+mn-cs"/>
              </a:rPr>
              <a:t>L’importance des marchés publics</a:t>
            </a:r>
          </a:p>
        </p:txBody>
      </p:sp>
      <p:sp>
        <p:nvSpPr>
          <p:cNvPr id="31" name="Rectangle 30">
            <a:extLst>
              <a:ext uri="{FF2B5EF4-FFF2-40B4-BE49-F238E27FC236}">
                <a16:creationId xmlns:a16="http://schemas.microsoft.com/office/drawing/2014/main" id="{E73D8314-492B-491E-9561-D3F3E0E6DF9F}"/>
              </a:ext>
            </a:extLst>
          </p:cNvPr>
          <p:cNvSpPr/>
          <p:nvPr/>
        </p:nvSpPr>
        <p:spPr>
          <a:xfrm>
            <a:off x="7014518" y="3079968"/>
            <a:ext cx="2051720" cy="430887"/>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100" b="1" i="1" dirty="0">
                <a:solidFill>
                  <a:prstClr val="black"/>
                </a:solidFill>
                <a:latin typeface="Calibri" panose="020F0502020204030204"/>
              </a:rPr>
              <a:t>Prestations de gardiennage, nettoyage… </a:t>
            </a:r>
            <a:endParaRPr kumimoji="0" lang="fr-FR" sz="1100" b="1" i="1"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FE958E0C-2B59-32D1-58C4-95AFCD0FA517}"/>
              </a:ext>
            </a:extLst>
          </p:cNvPr>
          <p:cNvSpPr/>
          <p:nvPr/>
        </p:nvSpPr>
        <p:spPr>
          <a:xfrm>
            <a:off x="6728624" y="2101668"/>
            <a:ext cx="2051720" cy="430887"/>
          </a:xfrm>
          <a:prstGeom prst="rect">
            <a:avLst/>
          </a:prstGeom>
        </p:spPr>
        <p:txBody>
          <a:bodyPr wrap="square">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fr-FR" sz="1100" b="0" i="1" u="none" strike="noStrike" kern="1200" cap="none" spc="0" normalizeH="0" baseline="0" noProof="0" dirty="0">
                <a:ln>
                  <a:noFill/>
                </a:ln>
                <a:solidFill>
                  <a:prstClr val="black"/>
                </a:solidFill>
                <a:effectLst/>
                <a:uLnTx/>
                <a:uFillTx/>
                <a:latin typeface="Calibri" panose="020F0502020204030204"/>
                <a:ea typeface="+mn-ea"/>
                <a:cs typeface="+mn-cs"/>
              </a:rPr>
              <a:t>Ramassage des ordures ménagères</a:t>
            </a:r>
          </a:p>
        </p:txBody>
      </p:sp>
      <p:sp>
        <p:nvSpPr>
          <p:cNvPr id="4" name="Larme 3">
            <a:extLst>
              <a:ext uri="{FF2B5EF4-FFF2-40B4-BE49-F238E27FC236}">
                <a16:creationId xmlns:a16="http://schemas.microsoft.com/office/drawing/2014/main" id="{DA2FFBA8-49D0-1C8D-FE44-B19EC3FE3A6E}"/>
              </a:ext>
            </a:extLst>
          </p:cNvPr>
          <p:cNvSpPr/>
          <p:nvPr/>
        </p:nvSpPr>
        <p:spPr>
          <a:xfrm rot="2883753">
            <a:off x="625422" y="3427079"/>
            <a:ext cx="1713796" cy="1657119"/>
          </a:xfrm>
          <a:prstGeom prst="teardrop">
            <a:avLst>
              <a:gd name="adj" fmla="val 97797"/>
            </a:avLst>
          </a:prstGeom>
          <a:solidFill>
            <a:srgbClr val="A9A9A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dirty="0"/>
          </a:p>
        </p:txBody>
      </p:sp>
      <p:sp>
        <p:nvSpPr>
          <p:cNvPr id="5" name="ZoneTexte 4">
            <a:extLst>
              <a:ext uri="{FF2B5EF4-FFF2-40B4-BE49-F238E27FC236}">
                <a16:creationId xmlns:a16="http://schemas.microsoft.com/office/drawing/2014/main" id="{ED5E4291-6049-D31D-3B0B-C9F946D29497}"/>
              </a:ext>
            </a:extLst>
          </p:cNvPr>
          <p:cNvSpPr txBox="1"/>
          <p:nvPr/>
        </p:nvSpPr>
        <p:spPr>
          <a:xfrm>
            <a:off x="675141" y="4148327"/>
            <a:ext cx="1814918" cy="292388"/>
          </a:xfrm>
          <a:prstGeom prst="rect">
            <a:avLst/>
          </a:prstGeom>
          <a:noFill/>
        </p:spPr>
        <p:txBody>
          <a:bodyPr wrap="square" rtlCol="0">
            <a:spAutoFit/>
          </a:bodyPr>
          <a:lstStyle/>
          <a:p>
            <a:r>
              <a:rPr lang="fr-FR" sz="1300" b="1" dirty="0">
                <a:solidFill>
                  <a:schemeClr val="bg1"/>
                </a:solidFill>
              </a:rPr>
              <a:t>185 000 contrats par an </a:t>
            </a:r>
            <a:endParaRPr lang="fr-FR" sz="1300" dirty="0">
              <a:solidFill>
                <a:schemeClr val="bg1"/>
              </a:solidFill>
            </a:endParaRPr>
          </a:p>
        </p:txBody>
      </p:sp>
      <p:sp>
        <p:nvSpPr>
          <p:cNvPr id="7" name="Larme 6">
            <a:extLst>
              <a:ext uri="{FF2B5EF4-FFF2-40B4-BE49-F238E27FC236}">
                <a16:creationId xmlns:a16="http://schemas.microsoft.com/office/drawing/2014/main" id="{6F0C2F45-9818-F148-056D-4401E720C18D}"/>
              </a:ext>
            </a:extLst>
          </p:cNvPr>
          <p:cNvSpPr/>
          <p:nvPr/>
        </p:nvSpPr>
        <p:spPr>
          <a:xfrm rot="13274274">
            <a:off x="6952856" y="3665038"/>
            <a:ext cx="1713796" cy="1657119"/>
          </a:xfrm>
          <a:prstGeom prst="teardrop">
            <a:avLst>
              <a:gd name="adj" fmla="val 97797"/>
            </a:avLst>
          </a:prstGeom>
          <a:solidFill>
            <a:srgbClr val="A9A9A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dirty="0"/>
          </a:p>
        </p:txBody>
      </p:sp>
      <p:sp>
        <p:nvSpPr>
          <p:cNvPr id="8" name="ZoneTexte 7">
            <a:extLst>
              <a:ext uri="{FF2B5EF4-FFF2-40B4-BE49-F238E27FC236}">
                <a16:creationId xmlns:a16="http://schemas.microsoft.com/office/drawing/2014/main" id="{2457D52E-6C7D-8FDE-A955-B7961F81DA22}"/>
              </a:ext>
            </a:extLst>
          </p:cNvPr>
          <p:cNvSpPr txBox="1"/>
          <p:nvPr/>
        </p:nvSpPr>
        <p:spPr>
          <a:xfrm>
            <a:off x="6956207" y="4321232"/>
            <a:ext cx="1814918" cy="492443"/>
          </a:xfrm>
          <a:prstGeom prst="rect">
            <a:avLst/>
          </a:prstGeom>
          <a:noFill/>
        </p:spPr>
        <p:txBody>
          <a:bodyPr wrap="square" rtlCol="0">
            <a:spAutoFit/>
          </a:bodyPr>
          <a:lstStyle/>
          <a:p>
            <a:r>
              <a:rPr lang="fr-FR" sz="1300" b="1" dirty="0">
                <a:solidFill>
                  <a:schemeClr val="bg1"/>
                </a:solidFill>
              </a:rPr>
              <a:t>110 milliards d’€ (8% PIB)</a:t>
            </a:r>
            <a:endParaRPr lang="fr-FR" sz="1300" dirty="0">
              <a:solidFill>
                <a:schemeClr val="bg1"/>
              </a:solidFill>
            </a:endParaRPr>
          </a:p>
        </p:txBody>
      </p:sp>
    </p:spTree>
    <p:extLst>
      <p:ext uri="{BB962C8B-B14F-4D97-AF65-F5344CB8AC3E}">
        <p14:creationId xmlns:p14="http://schemas.microsoft.com/office/powerpoint/2010/main" val="330968005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numéro de diapositive 5">
            <a:extLst>
              <a:ext uri="{FF2B5EF4-FFF2-40B4-BE49-F238E27FC236}">
                <a16:creationId xmlns:a16="http://schemas.microsoft.com/office/drawing/2014/main" id="{2B4E7806-70FD-491E-8AAA-D127859E9CE5}"/>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C350B7C-DAA4-4E7C-B8FC-66EDA3783981}" type="slidenum">
              <a:rPr kumimoji="0" lang="fr-FR" sz="1600" b="1" i="0" u="none" strike="noStrike" kern="1200" cap="none" spc="0" normalizeH="0" baseline="0" noProof="0" smtClean="0">
                <a:ln>
                  <a:noFill/>
                </a:ln>
                <a:solidFill>
                  <a:srgbClr val="C8D200"/>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fr-FR" sz="1600" b="1" i="0" u="none" strike="noStrike" kern="1200" cap="none" spc="0" normalizeH="0" baseline="0" noProof="0">
              <a:ln>
                <a:noFill/>
              </a:ln>
              <a:solidFill>
                <a:srgbClr val="C8D200"/>
              </a:solidFill>
              <a:effectLst/>
              <a:uLnTx/>
              <a:uFillTx/>
              <a:latin typeface="Calibri" panose="020F0502020204030204"/>
              <a:ea typeface="+mn-ea"/>
              <a:cs typeface="+mn-cs"/>
            </a:endParaRPr>
          </a:p>
        </p:txBody>
      </p:sp>
      <p:sp>
        <p:nvSpPr>
          <p:cNvPr id="35" name="Rectangle 34"/>
          <p:cNvSpPr/>
          <p:nvPr/>
        </p:nvSpPr>
        <p:spPr>
          <a:xfrm>
            <a:off x="0" y="423181"/>
            <a:ext cx="9144000" cy="338554"/>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fr-FR" sz="1800" b="1" i="0" u="none" strike="noStrike" kern="1200" cap="none" spc="0" normalizeH="0" baseline="0" noProof="0" dirty="0">
                <a:ln>
                  <a:noFill/>
                </a:ln>
                <a:solidFill>
                  <a:srgbClr val="020647"/>
                </a:solidFill>
                <a:effectLst/>
                <a:uLnTx/>
                <a:uFillTx/>
                <a:latin typeface="Calibri" panose="020F0502020204030204"/>
                <a:ea typeface="+mn-ea"/>
                <a:cs typeface="+mn-cs"/>
              </a:rPr>
              <a:t>Les </a:t>
            </a:r>
            <a:r>
              <a:rPr lang="fr-FR" b="1" dirty="0">
                <a:solidFill>
                  <a:srgbClr val="020647"/>
                </a:solidFill>
                <a:latin typeface="Calibri" panose="020F0502020204030204"/>
              </a:rPr>
              <a:t>enjeux d’une passation contrôlée des marchés publics</a:t>
            </a:r>
            <a:endParaRPr kumimoji="0" lang="fr-FR" sz="1800" b="1" i="0" u="none" strike="noStrike" kern="1200" cap="none" spc="0" normalizeH="0" baseline="0" noProof="0" dirty="0">
              <a:ln>
                <a:noFill/>
              </a:ln>
              <a:solidFill>
                <a:srgbClr val="020647"/>
              </a:solidFill>
              <a:effectLst/>
              <a:uLnTx/>
              <a:uFillTx/>
              <a:latin typeface="Calibri" panose="020F0502020204030204"/>
              <a:ea typeface="+mn-ea"/>
              <a:cs typeface="+mn-cs"/>
            </a:endParaRPr>
          </a:p>
        </p:txBody>
      </p:sp>
      <p:grpSp>
        <p:nvGrpSpPr>
          <p:cNvPr id="31" name="Groupe 30">
            <a:extLst>
              <a:ext uri="{FF2B5EF4-FFF2-40B4-BE49-F238E27FC236}">
                <a16:creationId xmlns:a16="http://schemas.microsoft.com/office/drawing/2014/main" id="{45A23041-4FD8-4E32-A590-31F29225AE6B}"/>
              </a:ext>
            </a:extLst>
          </p:cNvPr>
          <p:cNvGrpSpPr/>
          <p:nvPr/>
        </p:nvGrpSpPr>
        <p:grpSpPr>
          <a:xfrm>
            <a:off x="107504" y="1412776"/>
            <a:ext cx="8856984" cy="5126681"/>
            <a:chOff x="467544" y="1700808"/>
            <a:chExt cx="8241532" cy="4568176"/>
          </a:xfrm>
        </p:grpSpPr>
        <p:grpSp>
          <p:nvGrpSpPr>
            <p:cNvPr id="37" name="Groupe 36">
              <a:extLst>
                <a:ext uri="{FF2B5EF4-FFF2-40B4-BE49-F238E27FC236}">
                  <a16:creationId xmlns:a16="http://schemas.microsoft.com/office/drawing/2014/main" id="{9BE3368A-B991-4BD6-8B57-83A8DE47C82C}"/>
                </a:ext>
              </a:extLst>
            </p:cNvPr>
            <p:cNvGrpSpPr/>
            <p:nvPr/>
          </p:nvGrpSpPr>
          <p:grpSpPr>
            <a:xfrm>
              <a:off x="467544" y="1700808"/>
              <a:ext cx="8241532" cy="1557462"/>
              <a:chOff x="483854" y="1988840"/>
              <a:chExt cx="8241532" cy="1557462"/>
            </a:xfrm>
            <a:effectLst>
              <a:outerShdw blurRad="50800" dist="38100" dir="5400000" algn="t" rotWithShape="0">
                <a:prstClr val="black">
                  <a:alpha val="40000"/>
                </a:prstClr>
              </a:outerShdw>
            </a:effectLst>
          </p:grpSpPr>
          <p:grpSp>
            <p:nvGrpSpPr>
              <p:cNvPr id="48" name="Groupe 47">
                <a:extLst>
                  <a:ext uri="{FF2B5EF4-FFF2-40B4-BE49-F238E27FC236}">
                    <a16:creationId xmlns:a16="http://schemas.microsoft.com/office/drawing/2014/main" id="{743DF30C-87F2-4AAF-8BB1-A7B06A167734}"/>
                  </a:ext>
                </a:extLst>
              </p:cNvPr>
              <p:cNvGrpSpPr/>
              <p:nvPr/>
            </p:nvGrpSpPr>
            <p:grpSpPr>
              <a:xfrm>
                <a:off x="7020272" y="1988840"/>
                <a:ext cx="1705114" cy="1527093"/>
                <a:chOff x="699878" y="2019209"/>
                <a:chExt cx="1705114" cy="1527093"/>
              </a:xfrm>
              <a:solidFill>
                <a:srgbClr val="E46808"/>
              </a:solidFill>
            </p:grpSpPr>
            <p:sp>
              <p:nvSpPr>
                <p:cNvPr id="61" name="Larme 60">
                  <a:extLst>
                    <a:ext uri="{FF2B5EF4-FFF2-40B4-BE49-F238E27FC236}">
                      <a16:creationId xmlns:a16="http://schemas.microsoft.com/office/drawing/2014/main" id="{252A3EC7-62EC-4B93-ACAC-1A9E5DEEFA81}"/>
                    </a:ext>
                  </a:extLst>
                </p:cNvPr>
                <p:cNvSpPr/>
                <p:nvPr/>
              </p:nvSpPr>
              <p:spPr>
                <a:xfrm rot="2883753">
                  <a:off x="707316" y="2011771"/>
                  <a:ext cx="1527093" cy="1541970"/>
                </a:xfrm>
                <a:prstGeom prst="teardrop">
                  <a:avLst>
                    <a:gd name="adj" fmla="val 97797"/>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00" b="1" dirty="0"/>
                </a:p>
              </p:txBody>
            </p:sp>
            <p:sp>
              <p:nvSpPr>
                <p:cNvPr id="62" name="ZoneTexte 61">
                  <a:extLst>
                    <a:ext uri="{FF2B5EF4-FFF2-40B4-BE49-F238E27FC236}">
                      <a16:creationId xmlns:a16="http://schemas.microsoft.com/office/drawing/2014/main" id="{75C95F59-7D55-449D-81D8-CC91FBE0C9F5}"/>
                    </a:ext>
                  </a:extLst>
                </p:cNvPr>
                <p:cNvSpPr txBox="1"/>
                <p:nvPr/>
              </p:nvSpPr>
              <p:spPr>
                <a:xfrm>
                  <a:off x="788196" y="2523265"/>
                  <a:ext cx="1616796" cy="438796"/>
                </a:xfrm>
                <a:prstGeom prst="rect">
                  <a:avLst/>
                </a:prstGeom>
                <a:noFill/>
              </p:spPr>
              <p:txBody>
                <a:bodyPr wrap="square" rtlCol="0">
                  <a:spAutoFit/>
                </a:bodyPr>
                <a:lstStyle/>
                <a:p>
                  <a:pPr algn="ctr"/>
                  <a:r>
                    <a:rPr lang="fr-FR" sz="1300" b="1" dirty="0">
                      <a:solidFill>
                        <a:schemeClr val="bg1"/>
                      </a:solidFill>
                    </a:rPr>
                    <a:t>Développement durable </a:t>
                  </a:r>
                  <a:endParaRPr lang="fr-FR" sz="1300" dirty="0">
                    <a:solidFill>
                      <a:schemeClr val="bg1"/>
                    </a:solidFill>
                  </a:endParaRPr>
                </a:p>
              </p:txBody>
            </p:sp>
          </p:grpSp>
          <p:grpSp>
            <p:nvGrpSpPr>
              <p:cNvPr id="49" name="Groupe 48">
                <a:extLst>
                  <a:ext uri="{FF2B5EF4-FFF2-40B4-BE49-F238E27FC236}">
                    <a16:creationId xmlns:a16="http://schemas.microsoft.com/office/drawing/2014/main" id="{E00D2FE8-B012-434D-9247-0BC4B760EF1E}"/>
                  </a:ext>
                </a:extLst>
              </p:cNvPr>
              <p:cNvGrpSpPr/>
              <p:nvPr/>
            </p:nvGrpSpPr>
            <p:grpSpPr>
              <a:xfrm>
                <a:off x="5436096" y="1988840"/>
                <a:ext cx="1541970" cy="1527093"/>
                <a:chOff x="699878" y="2019209"/>
                <a:chExt cx="1541970" cy="1527093"/>
              </a:xfrm>
              <a:solidFill>
                <a:srgbClr val="17375E"/>
              </a:solidFill>
            </p:grpSpPr>
            <p:sp>
              <p:nvSpPr>
                <p:cNvPr id="59" name="Larme 58">
                  <a:extLst>
                    <a:ext uri="{FF2B5EF4-FFF2-40B4-BE49-F238E27FC236}">
                      <a16:creationId xmlns:a16="http://schemas.microsoft.com/office/drawing/2014/main" id="{20F41E1F-5E2D-4C13-A460-8AE8B8DF010F}"/>
                    </a:ext>
                  </a:extLst>
                </p:cNvPr>
                <p:cNvSpPr/>
                <p:nvPr/>
              </p:nvSpPr>
              <p:spPr>
                <a:xfrm rot="2883753">
                  <a:off x="707316" y="2011771"/>
                  <a:ext cx="1527093" cy="1541970"/>
                </a:xfrm>
                <a:prstGeom prst="teardrop">
                  <a:avLst>
                    <a:gd name="adj" fmla="val 97797"/>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dirty="0"/>
                </a:p>
              </p:txBody>
            </p:sp>
            <p:sp>
              <p:nvSpPr>
                <p:cNvPr id="60" name="ZoneTexte 59">
                  <a:extLst>
                    <a:ext uri="{FF2B5EF4-FFF2-40B4-BE49-F238E27FC236}">
                      <a16:creationId xmlns:a16="http://schemas.microsoft.com/office/drawing/2014/main" id="{E9DDCC5C-9E22-4EB4-B9CD-BBE546432D49}"/>
                    </a:ext>
                  </a:extLst>
                </p:cNvPr>
                <p:cNvSpPr txBox="1"/>
                <p:nvPr/>
              </p:nvSpPr>
              <p:spPr>
                <a:xfrm>
                  <a:off x="932212" y="2595273"/>
                  <a:ext cx="1224136" cy="438796"/>
                </a:xfrm>
                <a:prstGeom prst="rect">
                  <a:avLst/>
                </a:prstGeom>
                <a:grpFill/>
              </p:spPr>
              <p:txBody>
                <a:bodyPr wrap="square" rtlCol="0">
                  <a:spAutoFit/>
                </a:bodyPr>
                <a:lstStyle/>
                <a:p>
                  <a:pPr algn="ctr"/>
                  <a:r>
                    <a:rPr lang="fr-FR" sz="1300" b="1" dirty="0">
                      <a:solidFill>
                        <a:schemeClr val="bg1"/>
                      </a:solidFill>
                    </a:rPr>
                    <a:t>Éviter le risque pénal</a:t>
                  </a:r>
                  <a:endParaRPr lang="fr-FR" sz="1300" dirty="0">
                    <a:solidFill>
                      <a:schemeClr val="bg1"/>
                    </a:solidFill>
                  </a:endParaRPr>
                </a:p>
              </p:txBody>
            </p:sp>
          </p:grpSp>
          <p:grpSp>
            <p:nvGrpSpPr>
              <p:cNvPr id="50" name="Groupe 49">
                <a:extLst>
                  <a:ext uri="{FF2B5EF4-FFF2-40B4-BE49-F238E27FC236}">
                    <a16:creationId xmlns:a16="http://schemas.microsoft.com/office/drawing/2014/main" id="{F2270A68-AFC4-4933-ABAE-E97998D022EC}"/>
                  </a:ext>
                </a:extLst>
              </p:cNvPr>
              <p:cNvGrpSpPr/>
              <p:nvPr/>
            </p:nvGrpSpPr>
            <p:grpSpPr>
              <a:xfrm>
                <a:off x="3779912" y="1988840"/>
                <a:ext cx="1541970" cy="1527093"/>
                <a:chOff x="699878" y="2019209"/>
                <a:chExt cx="1541970" cy="1527093"/>
              </a:xfrm>
              <a:solidFill>
                <a:srgbClr val="A9A9A9"/>
              </a:solidFill>
            </p:grpSpPr>
            <p:sp>
              <p:nvSpPr>
                <p:cNvPr id="57" name="Larme 56">
                  <a:extLst>
                    <a:ext uri="{FF2B5EF4-FFF2-40B4-BE49-F238E27FC236}">
                      <a16:creationId xmlns:a16="http://schemas.microsoft.com/office/drawing/2014/main" id="{1A46F28C-580D-4E20-A8DB-B4597270710C}"/>
                    </a:ext>
                  </a:extLst>
                </p:cNvPr>
                <p:cNvSpPr/>
                <p:nvPr/>
              </p:nvSpPr>
              <p:spPr>
                <a:xfrm rot="2883753">
                  <a:off x="707316" y="2011771"/>
                  <a:ext cx="1527093" cy="1541970"/>
                </a:xfrm>
                <a:prstGeom prst="teardrop">
                  <a:avLst>
                    <a:gd name="adj" fmla="val 97797"/>
                  </a:avLst>
                </a:prstGeom>
                <a:solidFill>
                  <a:srgbClr val="59595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dirty="0"/>
                </a:p>
              </p:txBody>
            </p:sp>
            <p:sp>
              <p:nvSpPr>
                <p:cNvPr id="58" name="ZoneTexte 57">
                  <a:extLst>
                    <a:ext uri="{FF2B5EF4-FFF2-40B4-BE49-F238E27FC236}">
                      <a16:creationId xmlns:a16="http://schemas.microsoft.com/office/drawing/2014/main" id="{5A3440E4-139D-4583-9ED9-8DA5ABC1FB78}"/>
                    </a:ext>
                  </a:extLst>
                </p:cNvPr>
                <p:cNvSpPr txBox="1"/>
                <p:nvPr/>
              </p:nvSpPr>
              <p:spPr>
                <a:xfrm>
                  <a:off x="932212" y="2451257"/>
                  <a:ext cx="1224136" cy="617056"/>
                </a:xfrm>
                <a:prstGeom prst="rect">
                  <a:avLst/>
                </a:prstGeom>
                <a:noFill/>
              </p:spPr>
              <p:txBody>
                <a:bodyPr wrap="square" rtlCol="0">
                  <a:spAutoFit/>
                </a:bodyPr>
                <a:lstStyle/>
                <a:p>
                  <a:pPr algn="ctr"/>
                  <a:r>
                    <a:rPr lang="fr-FR" sz="1300" b="1" dirty="0">
                      <a:solidFill>
                        <a:schemeClr val="bg1"/>
                      </a:solidFill>
                    </a:rPr>
                    <a:t>Éviter la sanction du juge administratif</a:t>
                  </a:r>
                  <a:endParaRPr lang="fr-FR" sz="1300" dirty="0">
                    <a:solidFill>
                      <a:schemeClr val="bg1"/>
                    </a:solidFill>
                  </a:endParaRPr>
                </a:p>
              </p:txBody>
            </p:sp>
          </p:grpSp>
          <p:grpSp>
            <p:nvGrpSpPr>
              <p:cNvPr id="51" name="Groupe 50">
                <a:extLst>
                  <a:ext uri="{FF2B5EF4-FFF2-40B4-BE49-F238E27FC236}">
                    <a16:creationId xmlns:a16="http://schemas.microsoft.com/office/drawing/2014/main" id="{113F72AB-A20C-4F30-8CDF-0A208AB6F13E}"/>
                  </a:ext>
                </a:extLst>
              </p:cNvPr>
              <p:cNvGrpSpPr/>
              <p:nvPr/>
            </p:nvGrpSpPr>
            <p:grpSpPr>
              <a:xfrm>
                <a:off x="2123728" y="1988840"/>
                <a:ext cx="1949397" cy="1527093"/>
                <a:chOff x="699878" y="2019209"/>
                <a:chExt cx="1949397" cy="1527093"/>
              </a:xfrm>
              <a:solidFill>
                <a:srgbClr val="A9A9A9"/>
              </a:solidFill>
            </p:grpSpPr>
            <p:sp>
              <p:nvSpPr>
                <p:cNvPr id="55" name="Larme 54">
                  <a:extLst>
                    <a:ext uri="{FF2B5EF4-FFF2-40B4-BE49-F238E27FC236}">
                      <a16:creationId xmlns:a16="http://schemas.microsoft.com/office/drawing/2014/main" id="{C94BC808-8690-436D-BF7D-364A180D1528}"/>
                    </a:ext>
                  </a:extLst>
                </p:cNvPr>
                <p:cNvSpPr/>
                <p:nvPr/>
              </p:nvSpPr>
              <p:spPr>
                <a:xfrm rot="2883753">
                  <a:off x="707316" y="2011771"/>
                  <a:ext cx="1527093" cy="1541970"/>
                </a:xfrm>
                <a:prstGeom prst="teardrop">
                  <a:avLst>
                    <a:gd name="adj" fmla="val 97797"/>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dirty="0"/>
                </a:p>
              </p:txBody>
            </p:sp>
            <p:sp>
              <p:nvSpPr>
                <p:cNvPr id="56" name="ZoneTexte 55">
                  <a:extLst>
                    <a:ext uri="{FF2B5EF4-FFF2-40B4-BE49-F238E27FC236}">
                      <a16:creationId xmlns:a16="http://schemas.microsoft.com/office/drawing/2014/main" id="{60FA4A69-F689-473C-B7B1-F7459F91ECD3}"/>
                    </a:ext>
                  </a:extLst>
                </p:cNvPr>
                <p:cNvSpPr txBox="1"/>
                <p:nvPr/>
              </p:nvSpPr>
              <p:spPr>
                <a:xfrm>
                  <a:off x="960471" y="2593727"/>
                  <a:ext cx="1688804" cy="438796"/>
                </a:xfrm>
                <a:prstGeom prst="rect">
                  <a:avLst/>
                </a:prstGeom>
                <a:noFill/>
              </p:spPr>
              <p:txBody>
                <a:bodyPr wrap="square" rtlCol="0">
                  <a:spAutoFit/>
                </a:bodyPr>
                <a:lstStyle/>
                <a:p>
                  <a:r>
                    <a:rPr lang="fr-FR" sz="1300" b="1" dirty="0">
                      <a:solidFill>
                        <a:schemeClr val="bg1"/>
                      </a:solidFill>
                    </a:rPr>
                    <a:t>Efficience</a:t>
                  </a:r>
                </a:p>
                <a:p>
                  <a:r>
                    <a:rPr lang="fr-FR" sz="1300" b="1" dirty="0">
                      <a:solidFill>
                        <a:schemeClr val="bg1"/>
                      </a:solidFill>
                    </a:rPr>
                    <a:t>Organisationnelle</a:t>
                  </a:r>
                  <a:endParaRPr lang="fr-FR" sz="1300" dirty="0">
                    <a:solidFill>
                      <a:schemeClr val="bg1"/>
                    </a:solidFill>
                  </a:endParaRPr>
                </a:p>
              </p:txBody>
            </p:sp>
          </p:grpSp>
          <p:grpSp>
            <p:nvGrpSpPr>
              <p:cNvPr id="52" name="Groupe 51">
                <a:extLst>
                  <a:ext uri="{FF2B5EF4-FFF2-40B4-BE49-F238E27FC236}">
                    <a16:creationId xmlns:a16="http://schemas.microsoft.com/office/drawing/2014/main" id="{CA5BE464-0299-452E-8BFB-9F3768F8CEC8}"/>
                  </a:ext>
                </a:extLst>
              </p:cNvPr>
              <p:cNvGrpSpPr/>
              <p:nvPr/>
            </p:nvGrpSpPr>
            <p:grpSpPr>
              <a:xfrm>
                <a:off x="483854" y="2019209"/>
                <a:ext cx="1541970" cy="1527093"/>
                <a:chOff x="699878" y="2019209"/>
                <a:chExt cx="1541970" cy="1527093"/>
              </a:xfrm>
            </p:grpSpPr>
            <p:sp>
              <p:nvSpPr>
                <p:cNvPr id="53" name="Larme 52">
                  <a:extLst>
                    <a:ext uri="{FF2B5EF4-FFF2-40B4-BE49-F238E27FC236}">
                      <a16:creationId xmlns:a16="http://schemas.microsoft.com/office/drawing/2014/main" id="{87F9A595-53D2-41D8-A3E9-BEB3BCD3B101}"/>
                    </a:ext>
                  </a:extLst>
                </p:cNvPr>
                <p:cNvSpPr/>
                <p:nvPr/>
              </p:nvSpPr>
              <p:spPr>
                <a:xfrm rot="2883753">
                  <a:off x="707316" y="2011771"/>
                  <a:ext cx="1527093" cy="1541970"/>
                </a:xfrm>
                <a:prstGeom prst="teardrop">
                  <a:avLst>
                    <a:gd name="adj" fmla="val 97797"/>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dirty="0"/>
                </a:p>
              </p:txBody>
            </p:sp>
            <p:sp>
              <p:nvSpPr>
                <p:cNvPr id="54" name="ZoneTexte 53">
                  <a:extLst>
                    <a:ext uri="{FF2B5EF4-FFF2-40B4-BE49-F238E27FC236}">
                      <a16:creationId xmlns:a16="http://schemas.microsoft.com/office/drawing/2014/main" id="{5538D724-5C55-4125-867C-BAF8FB280E77}"/>
                    </a:ext>
                  </a:extLst>
                </p:cNvPr>
                <p:cNvSpPr txBox="1"/>
                <p:nvPr/>
              </p:nvSpPr>
              <p:spPr>
                <a:xfrm>
                  <a:off x="822790" y="2604492"/>
                  <a:ext cx="1296144" cy="438796"/>
                </a:xfrm>
                <a:prstGeom prst="rect">
                  <a:avLst/>
                </a:prstGeom>
                <a:noFill/>
              </p:spPr>
              <p:txBody>
                <a:bodyPr wrap="square" rtlCol="0">
                  <a:spAutoFit/>
                </a:bodyPr>
                <a:lstStyle/>
                <a:p>
                  <a:pPr algn="ctr"/>
                  <a:r>
                    <a:rPr lang="fr-FR" sz="1300" b="1" dirty="0">
                      <a:solidFill>
                        <a:schemeClr val="bg1"/>
                      </a:solidFill>
                    </a:rPr>
                    <a:t>Efficacité économique </a:t>
                  </a:r>
                </a:p>
              </p:txBody>
            </p:sp>
          </p:grpSp>
        </p:grpSp>
        <p:sp>
          <p:nvSpPr>
            <p:cNvPr id="38" name="Rectangle 37">
              <a:extLst>
                <a:ext uri="{FF2B5EF4-FFF2-40B4-BE49-F238E27FC236}">
                  <a16:creationId xmlns:a16="http://schemas.microsoft.com/office/drawing/2014/main" id="{CBD4DE54-5054-4C7E-8006-77D379AB2805}"/>
                </a:ext>
              </a:extLst>
            </p:cNvPr>
            <p:cNvSpPr/>
            <p:nvPr/>
          </p:nvSpPr>
          <p:spPr>
            <a:xfrm>
              <a:off x="611560" y="3573016"/>
              <a:ext cx="1440160" cy="987290"/>
            </a:xfrm>
            <a:prstGeom prst="rect">
              <a:avLst/>
            </a:prstGeom>
          </p:spPr>
          <p:txBody>
            <a:bodyPr wrap="square">
              <a:spAutoFit/>
            </a:bodyPr>
            <a:lstStyle/>
            <a:p>
              <a:r>
                <a:rPr lang="fr-FR" sz="1100" dirty="0">
                  <a:solidFill>
                    <a:srgbClr val="595959"/>
                  </a:solidFill>
                </a:rPr>
                <a:t>L’enjeu pour les acteurs de la commande publique est la maitrise de leur budget et un gain de performance financière</a:t>
              </a:r>
            </a:p>
          </p:txBody>
        </p:sp>
        <p:sp>
          <p:nvSpPr>
            <p:cNvPr id="39" name="Rectangle 38">
              <a:extLst>
                <a:ext uri="{FF2B5EF4-FFF2-40B4-BE49-F238E27FC236}">
                  <a16:creationId xmlns:a16="http://schemas.microsoft.com/office/drawing/2014/main" id="{A18398E6-F14D-4779-8B5E-7A9B028458B1}"/>
                </a:ext>
              </a:extLst>
            </p:cNvPr>
            <p:cNvSpPr/>
            <p:nvPr/>
          </p:nvSpPr>
          <p:spPr>
            <a:xfrm>
              <a:off x="2195736" y="3573016"/>
              <a:ext cx="1368152" cy="1288961"/>
            </a:xfrm>
            <a:prstGeom prst="rect">
              <a:avLst/>
            </a:prstGeom>
          </p:spPr>
          <p:txBody>
            <a:bodyPr wrap="square">
              <a:spAutoFit/>
            </a:bodyPr>
            <a:lstStyle/>
            <a:p>
              <a:r>
                <a:rPr lang="fr-FR" sz="1100" dirty="0">
                  <a:solidFill>
                    <a:srgbClr val="595959"/>
                  </a:solidFill>
                </a:rPr>
                <a:t>La mise en place d’une organisation optimisée permet d’assurer un bon déroulement de la relation contractuelle et de gagner en productivité.</a:t>
              </a:r>
            </a:p>
          </p:txBody>
        </p:sp>
        <p:sp>
          <p:nvSpPr>
            <p:cNvPr id="40" name="Rectangle 39">
              <a:extLst>
                <a:ext uri="{FF2B5EF4-FFF2-40B4-BE49-F238E27FC236}">
                  <a16:creationId xmlns:a16="http://schemas.microsoft.com/office/drawing/2014/main" id="{5147B2FF-004A-4689-BE8B-E62B8F8661E8}"/>
                </a:ext>
              </a:extLst>
            </p:cNvPr>
            <p:cNvSpPr/>
            <p:nvPr/>
          </p:nvSpPr>
          <p:spPr>
            <a:xfrm>
              <a:off x="7308304" y="3645024"/>
              <a:ext cx="1368152" cy="1288961"/>
            </a:xfrm>
            <a:prstGeom prst="rect">
              <a:avLst/>
            </a:prstGeom>
          </p:spPr>
          <p:txBody>
            <a:bodyPr wrap="square">
              <a:spAutoFit/>
            </a:bodyPr>
            <a:lstStyle/>
            <a:p>
              <a:r>
                <a:rPr lang="fr-FR" sz="1100" dirty="0">
                  <a:solidFill>
                    <a:srgbClr val="595959"/>
                  </a:solidFill>
                </a:rPr>
                <a:t>Le renforcement d’une politique d’achat durable vis-à-vis des nouvelles exigences posées par la loi n°2021-1104 « Climat &amp; Résilience »</a:t>
              </a:r>
              <a:endParaRPr lang="fr-FR" sz="1100" b="1" dirty="0">
                <a:solidFill>
                  <a:srgbClr val="595959"/>
                </a:solidFill>
              </a:endParaRPr>
            </a:p>
          </p:txBody>
        </p:sp>
        <p:sp>
          <p:nvSpPr>
            <p:cNvPr id="41" name="Rectangle 40">
              <a:extLst>
                <a:ext uri="{FF2B5EF4-FFF2-40B4-BE49-F238E27FC236}">
                  <a16:creationId xmlns:a16="http://schemas.microsoft.com/office/drawing/2014/main" id="{F52353E0-C71E-4AD0-88E6-1A04D49EB1E1}"/>
                </a:ext>
              </a:extLst>
            </p:cNvPr>
            <p:cNvSpPr/>
            <p:nvPr/>
          </p:nvSpPr>
          <p:spPr>
            <a:xfrm>
              <a:off x="3923928" y="3615145"/>
              <a:ext cx="1368152" cy="1590633"/>
            </a:xfrm>
            <a:prstGeom prst="rect">
              <a:avLst/>
            </a:prstGeom>
          </p:spPr>
          <p:txBody>
            <a:bodyPr wrap="square">
              <a:spAutoFit/>
            </a:bodyPr>
            <a:lstStyle/>
            <a:p>
              <a:r>
                <a:rPr lang="fr-FR" sz="1100" dirty="0">
                  <a:solidFill>
                    <a:srgbClr val="595959"/>
                  </a:solidFill>
                </a:rPr>
                <a:t>Un marché n’ayant pas respecté les règles de passation prévues par le Code de la commande publique s’expose à une résiliation ou une annulation prononcée par le juge administratif</a:t>
              </a:r>
            </a:p>
          </p:txBody>
        </p:sp>
        <p:sp>
          <p:nvSpPr>
            <p:cNvPr id="42" name="Rectangle 41">
              <a:extLst>
                <a:ext uri="{FF2B5EF4-FFF2-40B4-BE49-F238E27FC236}">
                  <a16:creationId xmlns:a16="http://schemas.microsoft.com/office/drawing/2014/main" id="{6C9B0B29-6A33-4C4A-984D-8A9A9F664FE6}"/>
                </a:ext>
              </a:extLst>
            </p:cNvPr>
            <p:cNvSpPr/>
            <p:nvPr/>
          </p:nvSpPr>
          <p:spPr>
            <a:xfrm>
              <a:off x="5652120" y="3622499"/>
              <a:ext cx="1368152" cy="2646485"/>
            </a:xfrm>
            <a:prstGeom prst="rect">
              <a:avLst/>
            </a:prstGeom>
          </p:spPr>
          <p:txBody>
            <a:bodyPr wrap="square">
              <a:spAutoFit/>
            </a:bodyPr>
            <a:lstStyle/>
            <a:p>
              <a:r>
                <a:rPr lang="fr-FR" sz="1100" dirty="0">
                  <a:solidFill>
                    <a:srgbClr val="595959"/>
                  </a:solidFill>
                </a:rPr>
                <a:t>Deux délits sévissent en matière de marchés publics : </a:t>
              </a:r>
            </a:p>
            <a:p>
              <a:pPr marL="171450" indent="-171450">
                <a:buFont typeface="Arial" panose="020B0604020202020204" pitchFamily="34" charset="0"/>
                <a:buChar char="•"/>
              </a:pPr>
              <a:r>
                <a:rPr lang="fr-FR" sz="1100" b="1" dirty="0">
                  <a:solidFill>
                    <a:srgbClr val="595959"/>
                  </a:solidFill>
                </a:rPr>
                <a:t>Délit de favoritisme </a:t>
              </a:r>
            </a:p>
            <a:p>
              <a:pPr marL="171450" indent="-171450">
                <a:buFont typeface="Arial" panose="020B0604020202020204" pitchFamily="34" charset="0"/>
                <a:buChar char="•"/>
              </a:pPr>
              <a:r>
                <a:rPr lang="fr-FR" sz="1100" b="1" dirty="0">
                  <a:solidFill>
                    <a:srgbClr val="595959"/>
                  </a:solidFill>
                </a:rPr>
                <a:t>Délit de prise illégale d’intérêts</a:t>
              </a:r>
            </a:p>
            <a:p>
              <a:pPr marL="171450" indent="-171450">
                <a:buFont typeface="Arial" panose="020B0604020202020204" pitchFamily="34" charset="0"/>
                <a:buChar char="•"/>
              </a:pPr>
              <a:endParaRPr lang="fr-FR" sz="1100" dirty="0">
                <a:solidFill>
                  <a:srgbClr val="595959"/>
                </a:solidFill>
              </a:endParaRPr>
            </a:p>
            <a:p>
              <a:r>
                <a:rPr lang="fr-FR" sz="1100" dirty="0">
                  <a:solidFill>
                    <a:srgbClr val="595959"/>
                  </a:solidFill>
                </a:rPr>
                <a:t>Une passation contrôlée permet d’écarter les risques de poursuite.</a:t>
              </a:r>
            </a:p>
            <a:p>
              <a:endParaRPr lang="fr-FR" sz="1100" dirty="0">
                <a:solidFill>
                  <a:srgbClr val="595959"/>
                </a:solidFill>
              </a:endParaRPr>
            </a:p>
            <a:p>
              <a:r>
                <a:rPr lang="fr-FR" sz="1100" b="1" dirty="0">
                  <a:solidFill>
                    <a:srgbClr val="595959"/>
                  </a:solidFill>
                </a:rPr>
                <a:t>La seule violation de la règlementation suffit à constituer l’infraction</a:t>
              </a:r>
            </a:p>
          </p:txBody>
        </p:sp>
        <p:cxnSp>
          <p:nvCxnSpPr>
            <p:cNvPr id="43" name="Connecteur droit 42">
              <a:extLst>
                <a:ext uri="{FF2B5EF4-FFF2-40B4-BE49-F238E27FC236}">
                  <a16:creationId xmlns:a16="http://schemas.microsoft.com/office/drawing/2014/main" id="{D3009259-59AF-433C-B989-B8D4F745AB85}"/>
                </a:ext>
              </a:extLst>
            </p:cNvPr>
            <p:cNvCxnSpPr>
              <a:cxnSpLocks/>
            </p:cNvCxnSpPr>
            <p:nvPr/>
          </p:nvCxnSpPr>
          <p:spPr>
            <a:xfrm>
              <a:off x="611560" y="3212976"/>
              <a:ext cx="0" cy="2087811"/>
            </a:xfrm>
            <a:prstGeom prst="line">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Connecteur droit 43">
              <a:extLst>
                <a:ext uri="{FF2B5EF4-FFF2-40B4-BE49-F238E27FC236}">
                  <a16:creationId xmlns:a16="http://schemas.microsoft.com/office/drawing/2014/main" id="{2D9B968F-41EF-40E6-95D7-7EC1D3FA9984}"/>
                </a:ext>
              </a:extLst>
            </p:cNvPr>
            <p:cNvCxnSpPr>
              <a:cxnSpLocks/>
            </p:cNvCxnSpPr>
            <p:nvPr/>
          </p:nvCxnSpPr>
          <p:spPr>
            <a:xfrm>
              <a:off x="7308304" y="3212976"/>
              <a:ext cx="0" cy="1008112"/>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5" name="Connecteur droit 44">
              <a:extLst>
                <a:ext uri="{FF2B5EF4-FFF2-40B4-BE49-F238E27FC236}">
                  <a16:creationId xmlns:a16="http://schemas.microsoft.com/office/drawing/2014/main" id="{6AC161A7-0015-487E-977E-BC638790588D}"/>
                </a:ext>
              </a:extLst>
            </p:cNvPr>
            <p:cNvCxnSpPr>
              <a:cxnSpLocks/>
            </p:cNvCxnSpPr>
            <p:nvPr/>
          </p:nvCxnSpPr>
          <p:spPr>
            <a:xfrm>
              <a:off x="5652120" y="3212976"/>
              <a:ext cx="0" cy="1656184"/>
            </a:xfrm>
            <a:prstGeom prst="line">
              <a:avLst/>
            </a:prstGeom>
            <a:ln>
              <a:solidFill>
                <a:srgbClr val="17375E"/>
              </a:solidFill>
            </a:ln>
          </p:spPr>
          <p:style>
            <a:lnRef idx="1">
              <a:schemeClr val="accent1"/>
            </a:lnRef>
            <a:fillRef idx="0">
              <a:schemeClr val="accent1"/>
            </a:fillRef>
            <a:effectRef idx="0">
              <a:schemeClr val="accent1"/>
            </a:effectRef>
            <a:fontRef idx="minor">
              <a:schemeClr val="tx1"/>
            </a:fontRef>
          </p:style>
        </p:cxnSp>
        <p:cxnSp>
          <p:nvCxnSpPr>
            <p:cNvPr id="46" name="Connecteur droit 45">
              <a:extLst>
                <a:ext uri="{FF2B5EF4-FFF2-40B4-BE49-F238E27FC236}">
                  <a16:creationId xmlns:a16="http://schemas.microsoft.com/office/drawing/2014/main" id="{6310CA35-A836-4BAB-8C71-7C21676ECACA}"/>
                </a:ext>
              </a:extLst>
            </p:cNvPr>
            <p:cNvCxnSpPr>
              <a:cxnSpLocks/>
            </p:cNvCxnSpPr>
            <p:nvPr/>
          </p:nvCxnSpPr>
          <p:spPr>
            <a:xfrm>
              <a:off x="3923928" y="3212976"/>
              <a:ext cx="0" cy="1656184"/>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47" name="Connecteur droit 46">
              <a:extLst>
                <a:ext uri="{FF2B5EF4-FFF2-40B4-BE49-F238E27FC236}">
                  <a16:creationId xmlns:a16="http://schemas.microsoft.com/office/drawing/2014/main" id="{4BACD229-1EF0-45CF-BE20-55CE1C865738}"/>
                </a:ext>
              </a:extLst>
            </p:cNvPr>
            <p:cNvCxnSpPr>
              <a:cxnSpLocks/>
            </p:cNvCxnSpPr>
            <p:nvPr/>
          </p:nvCxnSpPr>
          <p:spPr>
            <a:xfrm>
              <a:off x="2195736" y="3212976"/>
              <a:ext cx="0" cy="1872208"/>
            </a:xfrm>
            <a:prstGeom prst="line">
              <a:avLst/>
            </a:prstGeom>
            <a:ln>
              <a:solidFill>
                <a:srgbClr val="A9A9A9"/>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900811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BBF075A6-93DB-45EB-B54D-BE6E6870659B}"/>
              </a:ext>
            </a:extLst>
          </p:cNvPr>
          <p:cNvSpPr>
            <a:spLocks noGrp="1"/>
          </p:cNvSpPr>
          <p:nvPr>
            <p:ph type="sldNum" sz="quarter" idx="12"/>
          </p:nvPr>
        </p:nvSpPr>
        <p:spPr/>
        <p:txBody>
          <a:bodyPr/>
          <a:lstStyle/>
          <a:p>
            <a:fld id="{FC350B7C-DAA4-4E7C-B8FC-66EDA3783981}" type="slidenum">
              <a:rPr lang="fr-FR" smtClean="0"/>
              <a:t>6</a:t>
            </a:fld>
            <a:endParaRPr lang="fr-FR"/>
          </a:p>
        </p:txBody>
      </p:sp>
      <p:sp>
        <p:nvSpPr>
          <p:cNvPr id="2" name="ZoneTexte 1">
            <a:extLst>
              <a:ext uri="{FF2B5EF4-FFF2-40B4-BE49-F238E27FC236}">
                <a16:creationId xmlns:a16="http://schemas.microsoft.com/office/drawing/2014/main" id="{F24FF10F-12EE-4DEA-9B22-34C945731303}"/>
              </a:ext>
            </a:extLst>
          </p:cNvPr>
          <p:cNvSpPr txBox="1"/>
          <p:nvPr/>
        </p:nvSpPr>
        <p:spPr>
          <a:xfrm>
            <a:off x="468312" y="52070"/>
            <a:ext cx="4909756" cy="369332"/>
          </a:xfrm>
          <a:prstGeom prst="rect">
            <a:avLst/>
          </a:prstGeom>
          <a:noFill/>
        </p:spPr>
        <p:txBody>
          <a:bodyPr wrap="square" rtlCol="0">
            <a:spAutoFit/>
          </a:bodyPr>
          <a:lstStyle/>
          <a:p>
            <a:r>
              <a:rPr lang="fr-FR" b="1" dirty="0">
                <a:solidFill>
                  <a:srgbClr val="020647"/>
                </a:solidFill>
              </a:rPr>
              <a:t>Les enjeux</a:t>
            </a:r>
          </a:p>
        </p:txBody>
      </p:sp>
      <p:sp>
        <p:nvSpPr>
          <p:cNvPr id="10" name="ZoneTexte 9">
            <a:extLst>
              <a:ext uri="{FF2B5EF4-FFF2-40B4-BE49-F238E27FC236}">
                <a16:creationId xmlns:a16="http://schemas.microsoft.com/office/drawing/2014/main" id="{70C99705-74C3-4780-BE47-8708047C3D38}"/>
              </a:ext>
            </a:extLst>
          </p:cNvPr>
          <p:cNvSpPr txBox="1"/>
          <p:nvPr/>
        </p:nvSpPr>
        <p:spPr>
          <a:xfrm>
            <a:off x="468311" y="648155"/>
            <a:ext cx="6780627" cy="369332"/>
          </a:xfrm>
          <a:prstGeom prst="rect">
            <a:avLst/>
          </a:prstGeom>
          <a:noFill/>
        </p:spPr>
        <p:txBody>
          <a:bodyPr wrap="square">
            <a:spAutoFit/>
          </a:bodyPr>
          <a:lstStyle/>
          <a:p>
            <a:r>
              <a:rPr lang="fr-FR" b="1" dirty="0">
                <a:solidFill>
                  <a:srgbClr val="020647"/>
                </a:solidFill>
              </a:rPr>
              <a:t>Quelques exigences fixées par le Code de la commande publique</a:t>
            </a:r>
            <a:endParaRPr lang="fr-FR" dirty="0"/>
          </a:p>
        </p:txBody>
      </p:sp>
      <p:pic>
        <p:nvPicPr>
          <p:cNvPr id="6" name="Image 5">
            <a:extLst>
              <a:ext uri="{FF2B5EF4-FFF2-40B4-BE49-F238E27FC236}">
                <a16:creationId xmlns:a16="http://schemas.microsoft.com/office/drawing/2014/main" id="{9E65F4D4-6E53-42F0-8070-439EB8A81EF7}"/>
              </a:ext>
            </a:extLst>
          </p:cNvPr>
          <p:cNvPicPr>
            <a:picLocks noChangeAspect="1"/>
          </p:cNvPicPr>
          <p:nvPr/>
        </p:nvPicPr>
        <p:blipFill>
          <a:blip r:embed="rId3"/>
          <a:stretch>
            <a:fillRect/>
          </a:stretch>
        </p:blipFill>
        <p:spPr>
          <a:xfrm>
            <a:off x="2590875" y="1536493"/>
            <a:ext cx="485843" cy="476316"/>
          </a:xfrm>
          <a:prstGeom prst="rect">
            <a:avLst/>
          </a:prstGeom>
        </p:spPr>
      </p:pic>
      <p:sp>
        <p:nvSpPr>
          <p:cNvPr id="7" name="ZoneTexte 6">
            <a:extLst>
              <a:ext uri="{FF2B5EF4-FFF2-40B4-BE49-F238E27FC236}">
                <a16:creationId xmlns:a16="http://schemas.microsoft.com/office/drawing/2014/main" id="{A3E85736-0921-49E1-BA99-E631A3DF426B}"/>
              </a:ext>
            </a:extLst>
          </p:cNvPr>
          <p:cNvSpPr txBox="1"/>
          <p:nvPr/>
        </p:nvSpPr>
        <p:spPr>
          <a:xfrm>
            <a:off x="3211549" y="1466960"/>
            <a:ext cx="2556299" cy="2215991"/>
          </a:xfrm>
          <a:prstGeom prst="rect">
            <a:avLst/>
          </a:prstGeom>
          <a:noFill/>
        </p:spPr>
        <p:txBody>
          <a:bodyPr wrap="square" rtlCol="0">
            <a:spAutoFit/>
          </a:bodyPr>
          <a:lstStyle/>
          <a:p>
            <a:r>
              <a:rPr lang="fr-FR" b="1" u="sng" dirty="0"/>
              <a:t>Le respect des grands principes européens</a:t>
            </a:r>
          </a:p>
          <a:p>
            <a:endParaRPr lang="fr-FR" dirty="0"/>
          </a:p>
          <a:p>
            <a:pPr marL="171450" indent="-171450">
              <a:buFont typeface="Arial" panose="020B0604020202020204" pitchFamily="34" charset="0"/>
              <a:buChar char="•"/>
            </a:pPr>
            <a:r>
              <a:rPr lang="fr-FR" sz="1100" dirty="0"/>
              <a:t>Transparence des procédures</a:t>
            </a:r>
          </a:p>
          <a:p>
            <a:endParaRPr lang="fr-FR" sz="1100" dirty="0"/>
          </a:p>
          <a:p>
            <a:pPr marL="171450" indent="-171450">
              <a:buFont typeface="Arial" panose="020B0604020202020204" pitchFamily="34" charset="0"/>
              <a:buChar char="•"/>
            </a:pPr>
            <a:r>
              <a:rPr lang="fr-FR" sz="1100" dirty="0"/>
              <a:t>Égalité de traitement des candidats</a:t>
            </a:r>
          </a:p>
          <a:p>
            <a:endParaRPr lang="fr-FR" sz="1100" dirty="0"/>
          </a:p>
          <a:p>
            <a:pPr marL="171450" indent="-171450">
              <a:buFont typeface="Arial" panose="020B0604020202020204" pitchFamily="34" charset="0"/>
              <a:buChar char="•"/>
            </a:pPr>
            <a:r>
              <a:rPr lang="fr-FR" sz="1100" dirty="0"/>
              <a:t>Liberté d’accès à la commande publique</a:t>
            </a:r>
          </a:p>
          <a:p>
            <a:endParaRPr lang="fr-FR" dirty="0"/>
          </a:p>
        </p:txBody>
      </p:sp>
      <p:sp>
        <p:nvSpPr>
          <p:cNvPr id="35" name="ZoneTexte 34">
            <a:extLst>
              <a:ext uri="{FF2B5EF4-FFF2-40B4-BE49-F238E27FC236}">
                <a16:creationId xmlns:a16="http://schemas.microsoft.com/office/drawing/2014/main" id="{AAD369F7-BD84-4F1B-B7A2-B5F9B4C9B874}"/>
              </a:ext>
            </a:extLst>
          </p:cNvPr>
          <p:cNvSpPr txBox="1"/>
          <p:nvPr/>
        </p:nvSpPr>
        <p:spPr>
          <a:xfrm>
            <a:off x="1062776" y="3723985"/>
            <a:ext cx="2556299" cy="2000548"/>
          </a:xfrm>
          <a:prstGeom prst="rect">
            <a:avLst/>
          </a:prstGeom>
          <a:noFill/>
        </p:spPr>
        <p:txBody>
          <a:bodyPr wrap="square" rtlCol="0">
            <a:spAutoFit/>
          </a:bodyPr>
          <a:lstStyle/>
          <a:p>
            <a:r>
              <a:rPr lang="fr-FR" b="1" u="sng" dirty="0"/>
              <a:t>Le respect des seuils </a:t>
            </a:r>
          </a:p>
          <a:p>
            <a:endParaRPr lang="fr-FR" dirty="0"/>
          </a:p>
          <a:p>
            <a:pPr marL="171450" indent="-171450">
              <a:buFont typeface="Arial" panose="020B0604020202020204" pitchFamily="34" charset="0"/>
              <a:buChar char="•"/>
            </a:pPr>
            <a:r>
              <a:rPr lang="fr-FR" sz="1100" dirty="0"/>
              <a:t>Marché &gt; 40 000€ = Obligation de publicité et de mise en place d’une procédure </a:t>
            </a:r>
          </a:p>
          <a:p>
            <a:endParaRPr lang="fr-FR" sz="1100" dirty="0"/>
          </a:p>
          <a:p>
            <a:pPr marL="171450" indent="-171450">
              <a:buFont typeface="Arial" panose="020B0604020202020204" pitchFamily="34" charset="0"/>
              <a:buChar char="•"/>
            </a:pPr>
            <a:r>
              <a:rPr lang="fr-FR" sz="1100" dirty="0"/>
              <a:t>Marché &gt; Seuils européens = Obligation de mettre en œuvre les procédures formalisées prévues par le Code de la commande publique</a:t>
            </a:r>
          </a:p>
        </p:txBody>
      </p:sp>
      <p:pic>
        <p:nvPicPr>
          <p:cNvPr id="36" name="Image 35">
            <a:extLst>
              <a:ext uri="{FF2B5EF4-FFF2-40B4-BE49-F238E27FC236}">
                <a16:creationId xmlns:a16="http://schemas.microsoft.com/office/drawing/2014/main" id="{3EC07659-3D94-4116-894F-EF042BB7166E}"/>
              </a:ext>
            </a:extLst>
          </p:cNvPr>
          <p:cNvPicPr>
            <a:picLocks noChangeAspect="1"/>
          </p:cNvPicPr>
          <p:nvPr/>
        </p:nvPicPr>
        <p:blipFill>
          <a:blip r:embed="rId3"/>
          <a:stretch>
            <a:fillRect/>
          </a:stretch>
        </p:blipFill>
        <p:spPr>
          <a:xfrm>
            <a:off x="588402" y="3723985"/>
            <a:ext cx="485843" cy="476316"/>
          </a:xfrm>
          <a:prstGeom prst="rect">
            <a:avLst/>
          </a:prstGeom>
        </p:spPr>
      </p:pic>
      <p:sp>
        <p:nvSpPr>
          <p:cNvPr id="39" name="ZoneTexte 38">
            <a:extLst>
              <a:ext uri="{FF2B5EF4-FFF2-40B4-BE49-F238E27FC236}">
                <a16:creationId xmlns:a16="http://schemas.microsoft.com/office/drawing/2014/main" id="{0C07B82B-08C3-40EF-A3E0-D9707565AB6B}"/>
              </a:ext>
            </a:extLst>
          </p:cNvPr>
          <p:cNvSpPr txBox="1"/>
          <p:nvPr/>
        </p:nvSpPr>
        <p:spPr>
          <a:xfrm>
            <a:off x="5999299" y="3832988"/>
            <a:ext cx="2556299" cy="2108269"/>
          </a:xfrm>
          <a:prstGeom prst="rect">
            <a:avLst/>
          </a:prstGeom>
          <a:noFill/>
        </p:spPr>
        <p:txBody>
          <a:bodyPr wrap="square" rtlCol="0">
            <a:spAutoFit/>
          </a:bodyPr>
          <a:lstStyle/>
          <a:p>
            <a:r>
              <a:rPr lang="fr-FR" b="1" u="sng" dirty="0"/>
              <a:t>Une publicité suffisante</a:t>
            </a:r>
          </a:p>
          <a:p>
            <a:endParaRPr lang="fr-FR" dirty="0"/>
          </a:p>
          <a:p>
            <a:pPr marL="171450" indent="-171450">
              <a:buFont typeface="Arial" panose="020B0604020202020204" pitchFamily="34" charset="0"/>
              <a:buChar char="•"/>
            </a:pPr>
            <a:r>
              <a:rPr lang="fr-FR" sz="1100" dirty="0"/>
              <a:t>Le support de la publicité </a:t>
            </a:r>
          </a:p>
          <a:p>
            <a:endParaRPr lang="fr-FR" sz="1100" dirty="0"/>
          </a:p>
          <a:p>
            <a:pPr marL="171450" indent="-171450">
              <a:buFont typeface="Arial" panose="020B0604020202020204" pitchFamily="34" charset="0"/>
              <a:buChar char="•"/>
            </a:pPr>
            <a:r>
              <a:rPr lang="fr-FR" sz="1100" dirty="0"/>
              <a:t>La durée de la publicité :</a:t>
            </a:r>
          </a:p>
          <a:p>
            <a:pPr marL="628650" lvl="1" indent="-171450">
              <a:buFont typeface="Wingdings" pitchFamily="2" charset="2"/>
              <a:buChar char="Ø"/>
            </a:pPr>
            <a:r>
              <a:rPr lang="fr-FR" sz="1100" dirty="0"/>
              <a:t>Pour les marchés &gt; 40 000€ = Un délai suffisant.</a:t>
            </a:r>
          </a:p>
          <a:p>
            <a:pPr marL="628650" lvl="1" indent="-171450">
              <a:buFont typeface="Wingdings" pitchFamily="2" charset="2"/>
              <a:buChar char="Ø"/>
            </a:pPr>
            <a:r>
              <a:rPr lang="fr-FR" sz="1100" dirty="0"/>
              <a:t>Pour les marchés &gt; Seuils européens = 35j minimum </a:t>
            </a:r>
          </a:p>
          <a:p>
            <a:endParaRPr lang="fr-FR" dirty="0"/>
          </a:p>
        </p:txBody>
      </p:sp>
      <p:pic>
        <p:nvPicPr>
          <p:cNvPr id="40" name="Image 39">
            <a:extLst>
              <a:ext uri="{FF2B5EF4-FFF2-40B4-BE49-F238E27FC236}">
                <a16:creationId xmlns:a16="http://schemas.microsoft.com/office/drawing/2014/main" id="{954B51A4-4D97-4DD4-80DF-E7DE703BC434}"/>
              </a:ext>
            </a:extLst>
          </p:cNvPr>
          <p:cNvPicPr>
            <a:picLocks noChangeAspect="1"/>
          </p:cNvPicPr>
          <p:nvPr/>
        </p:nvPicPr>
        <p:blipFill>
          <a:blip r:embed="rId3"/>
          <a:stretch>
            <a:fillRect/>
          </a:stretch>
        </p:blipFill>
        <p:spPr>
          <a:xfrm>
            <a:off x="5524926" y="3832988"/>
            <a:ext cx="485843" cy="476316"/>
          </a:xfrm>
          <a:prstGeom prst="rect">
            <a:avLst/>
          </a:prstGeom>
        </p:spPr>
      </p:pic>
    </p:spTree>
    <p:extLst>
      <p:ext uri="{BB962C8B-B14F-4D97-AF65-F5344CB8AC3E}">
        <p14:creationId xmlns:p14="http://schemas.microsoft.com/office/powerpoint/2010/main" val="2100955098"/>
      </p:ext>
    </p:extLst>
  </p:cSld>
  <p:clrMapOvr>
    <a:masterClrMapping/>
  </p:clrMapOvr>
  <p:transition>
    <p:fade/>
  </p:transition>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numéro de diapositive 5">
            <a:extLst>
              <a:ext uri="{FF2B5EF4-FFF2-40B4-BE49-F238E27FC236}">
                <a16:creationId xmlns:a16="http://schemas.microsoft.com/office/drawing/2014/main" id="{2B4E7806-70FD-491E-8AAA-D127859E9CE5}"/>
              </a:ext>
            </a:extLst>
          </p:cNvPr>
          <p:cNvSpPr>
            <a:spLocks noGrp="1"/>
          </p:cNvSpPr>
          <p:nvPr>
            <p:ph type="sldNum" sz="quarter" idx="12"/>
          </p:nvPr>
        </p:nvSpPr>
        <p:spPr/>
        <p:txBody>
          <a:bodyPr/>
          <a:lstStyle/>
          <a:p>
            <a:fld id="{FC350B7C-DAA4-4E7C-B8FC-66EDA3783981}" type="slidenum">
              <a:rPr lang="fr-FR" smtClean="0"/>
              <a:t>7</a:t>
            </a:fld>
            <a:endParaRPr lang="fr-FR"/>
          </a:p>
        </p:txBody>
      </p:sp>
      <p:graphicFrame>
        <p:nvGraphicFramePr>
          <p:cNvPr id="7" name="Tableau 4">
            <a:extLst>
              <a:ext uri="{FF2B5EF4-FFF2-40B4-BE49-F238E27FC236}">
                <a16:creationId xmlns:a16="http://schemas.microsoft.com/office/drawing/2014/main" id="{8C88492A-609F-405F-8B40-CA051523753A}"/>
              </a:ext>
            </a:extLst>
          </p:cNvPr>
          <p:cNvGraphicFramePr>
            <a:graphicFrameLocks noGrp="1"/>
          </p:cNvGraphicFramePr>
          <p:nvPr>
            <p:extLst>
              <p:ext uri="{D42A27DB-BD31-4B8C-83A1-F6EECF244321}">
                <p14:modId xmlns:p14="http://schemas.microsoft.com/office/powerpoint/2010/main" val="3129392258"/>
              </p:ext>
            </p:extLst>
          </p:nvPr>
        </p:nvGraphicFramePr>
        <p:xfrm>
          <a:off x="501700" y="1411695"/>
          <a:ext cx="8204979" cy="3757952"/>
        </p:xfrm>
        <a:graphic>
          <a:graphicData uri="http://schemas.openxmlformats.org/drawingml/2006/table">
            <a:tbl>
              <a:tblPr firstRow="1" bandRow="1">
                <a:tableStyleId>{5940675A-B579-460E-94D1-54222C63F5DA}</a:tableStyleId>
              </a:tblPr>
              <a:tblGrid>
                <a:gridCol w="2410505">
                  <a:extLst>
                    <a:ext uri="{9D8B030D-6E8A-4147-A177-3AD203B41FA5}">
                      <a16:colId xmlns:a16="http://schemas.microsoft.com/office/drawing/2014/main" val="460403615"/>
                    </a:ext>
                  </a:extLst>
                </a:gridCol>
                <a:gridCol w="2897237">
                  <a:extLst>
                    <a:ext uri="{9D8B030D-6E8A-4147-A177-3AD203B41FA5}">
                      <a16:colId xmlns:a16="http://schemas.microsoft.com/office/drawing/2014/main" val="2685042145"/>
                    </a:ext>
                  </a:extLst>
                </a:gridCol>
                <a:gridCol w="2897237">
                  <a:extLst>
                    <a:ext uri="{9D8B030D-6E8A-4147-A177-3AD203B41FA5}">
                      <a16:colId xmlns:a16="http://schemas.microsoft.com/office/drawing/2014/main" val="2372978338"/>
                    </a:ext>
                  </a:extLst>
                </a:gridCol>
              </a:tblGrid>
              <a:tr h="242082">
                <a:tc>
                  <a:txBody>
                    <a:bodyPr/>
                    <a:lstStyle/>
                    <a:p>
                      <a:endParaRPr lang="fr-FR" sz="1100"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tcPr>
                </a:tc>
                <a:tc>
                  <a:txBody>
                    <a:bodyPr/>
                    <a:lstStyle/>
                    <a:p>
                      <a:pPr algn="ctr"/>
                      <a:r>
                        <a:rPr lang="fr-FR" sz="1100" b="1" dirty="0">
                          <a:solidFill>
                            <a:srgbClr val="020647"/>
                          </a:solidFill>
                        </a:rPr>
                        <a:t>Fichier BOAMP</a:t>
                      </a:r>
                    </a:p>
                  </a:txBody>
                  <a:tcPr anchor="ctr">
                    <a:solidFill>
                      <a:srgbClr val="C8D200"/>
                    </a:solidFill>
                  </a:tcPr>
                </a:tc>
                <a:tc>
                  <a:txBody>
                    <a:bodyPr/>
                    <a:lstStyle/>
                    <a:p>
                      <a:pPr algn="ctr"/>
                      <a:r>
                        <a:rPr lang="fr-FR" sz="1100" b="1" dirty="0">
                          <a:solidFill>
                            <a:srgbClr val="020647"/>
                          </a:solidFill>
                        </a:rPr>
                        <a:t>Fichier DECP</a:t>
                      </a:r>
                    </a:p>
                  </a:txBody>
                  <a:tcPr anchor="ctr">
                    <a:solidFill>
                      <a:srgbClr val="C8D200"/>
                    </a:solidFill>
                  </a:tcPr>
                </a:tc>
                <a:extLst>
                  <a:ext uri="{0D108BD9-81ED-4DB2-BD59-A6C34878D82A}">
                    <a16:rowId xmlns:a16="http://schemas.microsoft.com/office/drawing/2014/main" val="4122029998"/>
                  </a:ext>
                </a:extLst>
              </a:tr>
              <a:tr h="523645">
                <a:tc>
                  <a:txBody>
                    <a:bodyPr/>
                    <a:lstStyle/>
                    <a:p>
                      <a:pPr marL="0" marR="0" indent="0" algn="ctr" defTabSz="457144" rtl="0" eaLnBrk="1" fontAlgn="auto" latinLnBrk="0" hangingPunct="1">
                        <a:lnSpc>
                          <a:spcPct val="100000"/>
                        </a:lnSpc>
                        <a:spcBef>
                          <a:spcPts val="0"/>
                        </a:spcBef>
                        <a:spcAft>
                          <a:spcPts val="0"/>
                        </a:spcAft>
                        <a:buClrTx/>
                        <a:buSzTx/>
                        <a:buFontTx/>
                        <a:buNone/>
                        <a:tabLst/>
                        <a:defRPr/>
                      </a:pPr>
                      <a:r>
                        <a:rPr lang="fr-FR" sz="900" b="1" dirty="0">
                          <a:solidFill>
                            <a:schemeClr val="tx1"/>
                          </a:solidFill>
                          <a:latin typeface="+mn-lt"/>
                          <a:cs typeface="Arial" pitchFamily="34" charset="0"/>
                        </a:rPr>
                        <a:t>Origine des données</a:t>
                      </a:r>
                    </a:p>
                  </a:txBody>
                  <a:tcPr anchor="ct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fr-FR" sz="800" b="1" kern="1200" dirty="0">
                        <a:solidFill>
                          <a:prstClr val="black"/>
                        </a:solidFill>
                        <a:latin typeface="+mn-lt"/>
                        <a:ea typeface="+mn-ea"/>
                        <a:cs typeface="Arial"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fr-FR" sz="800" b="1" kern="1200" dirty="0">
                          <a:solidFill>
                            <a:prstClr val="black"/>
                          </a:solidFill>
                          <a:latin typeface="+mn-lt"/>
                          <a:ea typeface="+mn-ea"/>
                          <a:cs typeface="Arial" pitchFamily="34" charset="0"/>
                        </a:rPr>
                        <a:t>Toutes les données présentes sont celles publiées sur le Bulletin Officiel des Annonces des Marchés Publics </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fr-FR" sz="800" b="1" kern="1200" dirty="0">
                        <a:solidFill>
                          <a:prstClr val="black"/>
                        </a:solidFill>
                        <a:latin typeface="+mn-lt"/>
                        <a:ea typeface="+mn-ea"/>
                        <a:cs typeface="Arial"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fr-FR" sz="800" b="1" kern="1200" dirty="0">
                          <a:solidFill>
                            <a:prstClr val="black"/>
                          </a:solidFill>
                          <a:latin typeface="+mn-lt"/>
                          <a:ea typeface="+mn-ea"/>
                          <a:cs typeface="Arial" pitchFamily="34" charset="0"/>
                        </a:rPr>
                        <a:t>Elle regroupe tous les marchés avec une valeur supérieure à 90 000€</a:t>
                      </a:r>
                      <a:endParaRPr lang="fr-FR" sz="800" kern="0" dirty="0">
                        <a:solidFill>
                          <a:sysClr val="windowText" lastClr="000000"/>
                        </a:solidFill>
                        <a:latin typeface="+mn-lt"/>
                        <a:ea typeface="+mn-ea"/>
                        <a:cs typeface="Arial" pitchFamily="34" charset="0"/>
                      </a:endParaRPr>
                    </a:p>
                    <a:p>
                      <a:pPr algn="ctr"/>
                      <a:endParaRPr lang="fr-FR" sz="1200" b="1" dirty="0">
                        <a:solidFill>
                          <a:schemeClr val="tx1"/>
                        </a:solidFill>
                      </a:endParaRPr>
                    </a:p>
                  </a:txBody>
                  <a:tcPr anchor="ctr"/>
                </a:tc>
                <a:tc>
                  <a:txBody>
                    <a:bodyPr/>
                    <a:lstStyle/>
                    <a:p>
                      <a:pPr algn="ctr"/>
                      <a:r>
                        <a:rPr lang="fr-FR" sz="800" b="1" dirty="0">
                          <a:solidFill>
                            <a:schemeClr val="tx1"/>
                          </a:solidFill>
                        </a:rPr>
                        <a:t>Données collectées par le Gouvernement auprès des sociétés détenant les plateformes de publicité des marchés publics (AWS, </a:t>
                      </a:r>
                      <a:r>
                        <a:rPr lang="fr-FR" sz="800" b="1" dirty="0" err="1">
                          <a:solidFill>
                            <a:schemeClr val="tx1"/>
                          </a:solidFill>
                        </a:rPr>
                        <a:t>Dematis</a:t>
                      </a:r>
                      <a:r>
                        <a:rPr lang="fr-FR" sz="800" b="1" dirty="0">
                          <a:solidFill>
                            <a:schemeClr val="tx1"/>
                          </a:solidFill>
                        </a:rPr>
                        <a:t>, </a:t>
                      </a:r>
                      <a:r>
                        <a:rPr lang="fr-FR" sz="800" b="1" dirty="0" err="1">
                          <a:solidFill>
                            <a:schemeClr val="tx1"/>
                          </a:solidFill>
                        </a:rPr>
                        <a:t>MarchésPublics.info</a:t>
                      </a:r>
                      <a:r>
                        <a:rPr lang="fr-FR" sz="800" b="1" dirty="0">
                          <a:solidFill>
                            <a:schemeClr val="tx1"/>
                          </a:solidFill>
                        </a:rPr>
                        <a:t>, </a:t>
                      </a:r>
                      <a:r>
                        <a:rPr lang="fr-FR" sz="800" b="1" dirty="0" err="1">
                          <a:solidFill>
                            <a:schemeClr val="tx1"/>
                          </a:solidFill>
                        </a:rPr>
                        <a:t>AchatPublic.com</a:t>
                      </a:r>
                      <a:r>
                        <a:rPr lang="fr-FR" sz="800" b="1" dirty="0">
                          <a:solidFill>
                            <a:schemeClr val="tx1"/>
                          </a:solidFill>
                        </a:rPr>
                        <a:t>…)</a:t>
                      </a:r>
                    </a:p>
                  </a:txBody>
                  <a:tcPr anchor="ctr"/>
                </a:tc>
                <a:extLst>
                  <a:ext uri="{0D108BD9-81ED-4DB2-BD59-A6C34878D82A}">
                    <a16:rowId xmlns:a16="http://schemas.microsoft.com/office/drawing/2014/main" val="2435904740"/>
                  </a:ext>
                </a:extLst>
              </a:tr>
              <a:tr h="1621869">
                <a:tc>
                  <a:txBody>
                    <a:bodyPr/>
                    <a:lstStyle/>
                    <a:p>
                      <a:pPr marL="0" marR="0" indent="0" algn="ctr" defTabSz="457144" rtl="0" eaLnBrk="1" fontAlgn="auto" latinLnBrk="0" hangingPunct="1">
                        <a:lnSpc>
                          <a:spcPct val="100000"/>
                        </a:lnSpc>
                        <a:spcBef>
                          <a:spcPts val="0"/>
                        </a:spcBef>
                        <a:spcAft>
                          <a:spcPts val="0"/>
                        </a:spcAft>
                        <a:buClrTx/>
                        <a:buSzTx/>
                        <a:buFontTx/>
                        <a:buNone/>
                        <a:tabLst/>
                        <a:defRPr/>
                      </a:pPr>
                      <a:r>
                        <a:rPr lang="fr-FR" sz="900" b="1" dirty="0">
                          <a:solidFill>
                            <a:schemeClr val="tx1"/>
                          </a:solidFill>
                          <a:latin typeface="+mn-lt"/>
                          <a:cs typeface="Arial" pitchFamily="34" charset="0"/>
                        </a:rPr>
                        <a:t>Données récoltées dans ces fichiers </a:t>
                      </a:r>
                    </a:p>
                  </a:txBody>
                  <a:tcPr anchor="ctr">
                    <a:solidFill>
                      <a:schemeClr val="bg1">
                        <a:lumMod val="85000"/>
                      </a:schemeClr>
                    </a:solidFill>
                  </a:tcPr>
                </a:tc>
                <a:tc>
                  <a:txBody>
                    <a:bodyPr/>
                    <a:lstStyle/>
                    <a:p>
                      <a:pPr marL="171450" indent="-171450" algn="ctr">
                        <a:buFont typeface="Wingdings" pitchFamily="2" charset="2"/>
                        <a:buChar char="v"/>
                      </a:pPr>
                      <a:endParaRPr lang="fr-FR" sz="800" b="1" dirty="0">
                        <a:solidFill>
                          <a:schemeClr val="tx1"/>
                        </a:solidFill>
                      </a:endParaRPr>
                    </a:p>
                    <a:p>
                      <a:pPr marL="171450" indent="-171450" algn="ctr">
                        <a:buFont typeface="Wingdings" pitchFamily="2" charset="2"/>
                        <a:buChar char="v"/>
                      </a:pPr>
                      <a:endParaRPr lang="fr-FR" sz="800" b="1" dirty="0">
                        <a:solidFill>
                          <a:schemeClr val="tx1"/>
                        </a:solidFill>
                      </a:endParaRPr>
                    </a:p>
                    <a:p>
                      <a:pPr marL="171450" indent="-171450" algn="ctr">
                        <a:buFont typeface="Wingdings" pitchFamily="2" charset="2"/>
                        <a:buChar char="v"/>
                      </a:pPr>
                      <a:r>
                        <a:rPr lang="fr-FR" sz="800" b="1" dirty="0">
                          <a:solidFill>
                            <a:schemeClr val="tx1"/>
                          </a:solidFill>
                        </a:rPr>
                        <a:t>Objet du marché</a:t>
                      </a:r>
                    </a:p>
                    <a:p>
                      <a:pPr marL="171450" indent="-171450" algn="ctr">
                        <a:buFont typeface="Wingdings" pitchFamily="2" charset="2"/>
                        <a:buChar char="v"/>
                      </a:pPr>
                      <a:endParaRPr lang="fr-FR" sz="800" b="1" dirty="0">
                        <a:solidFill>
                          <a:schemeClr val="tx1"/>
                        </a:solidFill>
                      </a:endParaRPr>
                    </a:p>
                    <a:p>
                      <a:pPr marL="171450" indent="-171450" algn="ctr">
                        <a:buFont typeface="Wingdings" pitchFamily="2" charset="2"/>
                        <a:buChar char="v"/>
                      </a:pPr>
                      <a:r>
                        <a:rPr lang="fr-FR" sz="800" b="1" dirty="0">
                          <a:solidFill>
                            <a:schemeClr val="tx1"/>
                          </a:solidFill>
                        </a:rPr>
                        <a:t>Nom de l’acheteur </a:t>
                      </a:r>
                    </a:p>
                    <a:p>
                      <a:pPr marL="171450" indent="-171450" algn="ctr">
                        <a:buFont typeface="Wingdings" pitchFamily="2" charset="2"/>
                        <a:buChar char="v"/>
                      </a:pPr>
                      <a:endParaRPr lang="fr-FR" sz="800" b="1" dirty="0">
                        <a:solidFill>
                          <a:schemeClr val="tx1"/>
                        </a:solidFill>
                      </a:endParaRPr>
                    </a:p>
                    <a:p>
                      <a:pPr marL="171450" indent="-171450" algn="ctr">
                        <a:buFont typeface="Wingdings" pitchFamily="2" charset="2"/>
                        <a:buChar char="v"/>
                      </a:pPr>
                      <a:r>
                        <a:rPr lang="fr-FR" sz="800" b="1" dirty="0">
                          <a:solidFill>
                            <a:schemeClr val="tx1"/>
                          </a:solidFill>
                        </a:rPr>
                        <a:t>Code descripteur </a:t>
                      </a:r>
                    </a:p>
                    <a:p>
                      <a:pPr marL="171450" indent="-171450" algn="ctr">
                        <a:buFont typeface="Wingdings" pitchFamily="2" charset="2"/>
                        <a:buChar char="v"/>
                      </a:pPr>
                      <a:endParaRPr lang="fr-FR" sz="800" b="1" dirty="0">
                        <a:solidFill>
                          <a:schemeClr val="tx1"/>
                        </a:solidFill>
                      </a:endParaRPr>
                    </a:p>
                    <a:p>
                      <a:pPr marL="171450" indent="-171450" algn="ctr">
                        <a:buFont typeface="Wingdings" pitchFamily="2" charset="2"/>
                        <a:buChar char="v"/>
                      </a:pPr>
                      <a:r>
                        <a:rPr lang="fr-FR" sz="800" b="1" dirty="0">
                          <a:solidFill>
                            <a:schemeClr val="tx1"/>
                          </a:solidFill>
                        </a:rPr>
                        <a:t>Date de parution du marché </a:t>
                      </a:r>
                    </a:p>
                    <a:p>
                      <a:pPr marL="171450" indent="-171450" algn="ctr">
                        <a:buFont typeface="Wingdings" pitchFamily="2" charset="2"/>
                        <a:buChar char="v"/>
                      </a:pPr>
                      <a:endParaRPr lang="fr-FR" sz="800" b="1" dirty="0">
                        <a:solidFill>
                          <a:schemeClr val="tx1"/>
                        </a:solidFill>
                      </a:endParaRPr>
                    </a:p>
                    <a:p>
                      <a:pPr marL="171450" indent="-171450" algn="ctr">
                        <a:buFont typeface="Wingdings" pitchFamily="2" charset="2"/>
                        <a:buChar char="v"/>
                      </a:pPr>
                      <a:r>
                        <a:rPr lang="fr-FR" sz="800" b="1" dirty="0">
                          <a:solidFill>
                            <a:schemeClr val="tx1"/>
                          </a:solidFill>
                        </a:rPr>
                        <a:t>Date de fin de diffusion</a:t>
                      </a:r>
                    </a:p>
                    <a:p>
                      <a:pPr marL="171450" indent="-171450" algn="ctr">
                        <a:buFont typeface="Wingdings" pitchFamily="2" charset="2"/>
                        <a:buChar char="v"/>
                      </a:pPr>
                      <a:endParaRPr lang="fr-FR" sz="800" b="1" dirty="0">
                        <a:solidFill>
                          <a:schemeClr val="tx1"/>
                        </a:solidFill>
                      </a:endParaRPr>
                    </a:p>
                    <a:p>
                      <a:pPr marL="171450" indent="-171450" algn="ctr">
                        <a:buFontTx/>
                        <a:buChar char="-"/>
                      </a:pPr>
                      <a:endParaRPr lang="fr-FR" sz="800" b="1" dirty="0">
                        <a:solidFill>
                          <a:schemeClr val="tx1"/>
                        </a:solidFill>
                      </a:endParaRPr>
                    </a:p>
                    <a:p>
                      <a:pPr marL="171450" indent="-171450" algn="ctr">
                        <a:buFontTx/>
                        <a:buChar char="-"/>
                      </a:pPr>
                      <a:endParaRPr lang="fr-FR" sz="800" b="0" dirty="0">
                        <a:solidFill>
                          <a:schemeClr val="tx1"/>
                        </a:solidFill>
                      </a:endParaRPr>
                    </a:p>
                  </a:txBody>
                  <a:tcPr anchor="ctr"/>
                </a:tc>
                <a:tc>
                  <a:txBody>
                    <a:bodyPr/>
                    <a:lstStyle/>
                    <a:p>
                      <a:pPr marL="171450" marR="0" lvl="0" indent="-171450" algn="ctr" defTabSz="914400" rtl="0" eaLnBrk="1" fontAlgn="auto" latinLnBrk="0" hangingPunct="1">
                        <a:lnSpc>
                          <a:spcPct val="100000"/>
                        </a:lnSpc>
                        <a:spcBef>
                          <a:spcPts val="0"/>
                        </a:spcBef>
                        <a:spcAft>
                          <a:spcPts val="0"/>
                        </a:spcAft>
                        <a:buClrTx/>
                        <a:buSzTx/>
                        <a:buFont typeface="Wingdings" pitchFamily="2" charset="2"/>
                        <a:buChar char="v"/>
                        <a:tabLst/>
                        <a:defRPr/>
                      </a:pPr>
                      <a:r>
                        <a:rPr lang="fr-FR" sz="800" b="1" kern="0" dirty="0">
                          <a:solidFill>
                            <a:sysClr val="windowText" lastClr="000000"/>
                          </a:solidFill>
                          <a:latin typeface="+mn-lt"/>
                          <a:ea typeface="+mn-ea"/>
                          <a:cs typeface="Arial" pitchFamily="34" charset="0"/>
                        </a:rPr>
                        <a:t>Objet du marché </a:t>
                      </a:r>
                    </a:p>
                    <a:p>
                      <a:pPr marL="171450" marR="0" lvl="0" indent="-171450" algn="ctr" defTabSz="914400" rtl="0" eaLnBrk="1" fontAlgn="auto" latinLnBrk="0" hangingPunct="1">
                        <a:lnSpc>
                          <a:spcPct val="100000"/>
                        </a:lnSpc>
                        <a:spcBef>
                          <a:spcPts val="0"/>
                        </a:spcBef>
                        <a:spcAft>
                          <a:spcPts val="0"/>
                        </a:spcAft>
                        <a:buClrTx/>
                        <a:buSzTx/>
                        <a:buFont typeface="Wingdings" pitchFamily="2" charset="2"/>
                        <a:buChar char="v"/>
                        <a:tabLst/>
                        <a:defRPr/>
                      </a:pPr>
                      <a:endParaRPr lang="fr-FR" sz="800" b="1" kern="0" dirty="0">
                        <a:solidFill>
                          <a:sysClr val="windowText" lastClr="000000"/>
                        </a:solidFill>
                        <a:latin typeface="+mn-lt"/>
                        <a:ea typeface="+mn-ea"/>
                        <a:cs typeface="Arial" pitchFamily="34" charset="0"/>
                      </a:endParaRPr>
                    </a:p>
                    <a:p>
                      <a:pPr marL="171450" marR="0" lvl="0" indent="-171450" algn="ctr" defTabSz="914400" rtl="0" eaLnBrk="1" fontAlgn="auto" latinLnBrk="0" hangingPunct="1">
                        <a:lnSpc>
                          <a:spcPct val="100000"/>
                        </a:lnSpc>
                        <a:spcBef>
                          <a:spcPts val="0"/>
                        </a:spcBef>
                        <a:spcAft>
                          <a:spcPts val="0"/>
                        </a:spcAft>
                        <a:buClrTx/>
                        <a:buSzTx/>
                        <a:buFont typeface="Wingdings" pitchFamily="2" charset="2"/>
                        <a:buChar char="v"/>
                        <a:tabLst/>
                        <a:defRPr/>
                      </a:pPr>
                      <a:r>
                        <a:rPr lang="fr-FR" sz="800" b="1" kern="0" dirty="0">
                          <a:solidFill>
                            <a:sysClr val="windowText" lastClr="000000"/>
                          </a:solidFill>
                          <a:latin typeface="+mn-lt"/>
                          <a:ea typeface="+mn-ea"/>
                          <a:cs typeface="Arial" pitchFamily="34" charset="0"/>
                        </a:rPr>
                        <a:t>Nom de l’acheteur </a:t>
                      </a:r>
                    </a:p>
                    <a:p>
                      <a:pPr marL="171450" marR="0" lvl="0" indent="-171450" algn="ctr" defTabSz="914400" rtl="0" eaLnBrk="1" fontAlgn="auto" latinLnBrk="0" hangingPunct="1">
                        <a:lnSpc>
                          <a:spcPct val="100000"/>
                        </a:lnSpc>
                        <a:spcBef>
                          <a:spcPts val="0"/>
                        </a:spcBef>
                        <a:spcAft>
                          <a:spcPts val="0"/>
                        </a:spcAft>
                        <a:buClrTx/>
                        <a:buSzTx/>
                        <a:buFont typeface="Wingdings" pitchFamily="2" charset="2"/>
                        <a:buChar char="v"/>
                        <a:tabLst/>
                        <a:defRPr/>
                      </a:pPr>
                      <a:endParaRPr lang="fr-FR" sz="800" b="1" kern="0" dirty="0">
                        <a:solidFill>
                          <a:sysClr val="windowText" lastClr="000000"/>
                        </a:solidFill>
                        <a:latin typeface="+mn-lt"/>
                        <a:ea typeface="+mn-ea"/>
                        <a:cs typeface="Arial" pitchFamily="34" charset="0"/>
                      </a:endParaRPr>
                    </a:p>
                    <a:p>
                      <a:pPr marL="171450" marR="0" lvl="0" indent="-171450" algn="ctr" defTabSz="914400" rtl="0" eaLnBrk="1" fontAlgn="auto" latinLnBrk="0" hangingPunct="1">
                        <a:lnSpc>
                          <a:spcPct val="100000"/>
                        </a:lnSpc>
                        <a:spcBef>
                          <a:spcPts val="0"/>
                        </a:spcBef>
                        <a:spcAft>
                          <a:spcPts val="0"/>
                        </a:spcAft>
                        <a:buClrTx/>
                        <a:buSzTx/>
                        <a:buFont typeface="Wingdings" pitchFamily="2" charset="2"/>
                        <a:buChar char="v"/>
                        <a:tabLst/>
                        <a:defRPr/>
                      </a:pPr>
                      <a:r>
                        <a:rPr lang="fr-FR" sz="800" b="1" kern="0" dirty="0">
                          <a:solidFill>
                            <a:sysClr val="windowText" lastClr="000000"/>
                          </a:solidFill>
                          <a:latin typeface="+mn-lt"/>
                          <a:ea typeface="+mn-ea"/>
                          <a:cs typeface="Arial" pitchFamily="34" charset="0"/>
                        </a:rPr>
                        <a:t>Code CPV </a:t>
                      </a:r>
                    </a:p>
                    <a:p>
                      <a:pPr marL="171450" marR="0" lvl="0" indent="-171450" algn="ctr" defTabSz="914400" rtl="0" eaLnBrk="1" fontAlgn="auto" latinLnBrk="0" hangingPunct="1">
                        <a:lnSpc>
                          <a:spcPct val="100000"/>
                        </a:lnSpc>
                        <a:spcBef>
                          <a:spcPts val="0"/>
                        </a:spcBef>
                        <a:spcAft>
                          <a:spcPts val="0"/>
                        </a:spcAft>
                        <a:buClrTx/>
                        <a:buSzTx/>
                        <a:buFont typeface="Wingdings" pitchFamily="2" charset="2"/>
                        <a:buChar char="v"/>
                        <a:tabLst/>
                        <a:defRPr/>
                      </a:pPr>
                      <a:endParaRPr lang="fr-FR" sz="800" b="1" kern="0" dirty="0">
                        <a:solidFill>
                          <a:sysClr val="windowText" lastClr="000000"/>
                        </a:solidFill>
                        <a:latin typeface="+mn-lt"/>
                        <a:ea typeface="+mn-ea"/>
                        <a:cs typeface="Arial" pitchFamily="34" charset="0"/>
                      </a:endParaRPr>
                    </a:p>
                    <a:p>
                      <a:pPr marL="171450" marR="0" lvl="0" indent="-171450" algn="ctr" defTabSz="914400" rtl="0" eaLnBrk="1" fontAlgn="auto" latinLnBrk="0" hangingPunct="1">
                        <a:lnSpc>
                          <a:spcPct val="100000"/>
                        </a:lnSpc>
                        <a:spcBef>
                          <a:spcPts val="0"/>
                        </a:spcBef>
                        <a:spcAft>
                          <a:spcPts val="0"/>
                        </a:spcAft>
                        <a:buClrTx/>
                        <a:buSzTx/>
                        <a:buFont typeface="Wingdings" pitchFamily="2" charset="2"/>
                        <a:buChar char="v"/>
                        <a:tabLst/>
                        <a:defRPr/>
                      </a:pPr>
                      <a:r>
                        <a:rPr lang="fr-FR" sz="800" b="1" kern="0" dirty="0">
                          <a:solidFill>
                            <a:sysClr val="windowText" lastClr="000000"/>
                          </a:solidFill>
                          <a:latin typeface="+mn-lt"/>
                          <a:ea typeface="+mn-ea"/>
                          <a:cs typeface="Arial" pitchFamily="34" charset="0"/>
                        </a:rPr>
                        <a:t>Montant du marché </a:t>
                      </a:r>
                    </a:p>
                  </a:txBody>
                  <a:tcPr anchor="ctr"/>
                </a:tc>
                <a:extLst>
                  <a:ext uri="{0D108BD9-81ED-4DB2-BD59-A6C34878D82A}">
                    <a16:rowId xmlns:a16="http://schemas.microsoft.com/office/drawing/2014/main" val="3852288107"/>
                  </a:ext>
                </a:extLst>
              </a:tr>
              <a:tr h="694712">
                <a:tc>
                  <a:txBody>
                    <a:bodyPr/>
                    <a:lstStyle/>
                    <a:p>
                      <a:pPr marL="0" marR="0" indent="0" algn="ctr" defTabSz="457144" rtl="0" eaLnBrk="1" fontAlgn="auto" latinLnBrk="0" hangingPunct="1">
                        <a:lnSpc>
                          <a:spcPct val="100000"/>
                        </a:lnSpc>
                        <a:spcBef>
                          <a:spcPts val="0"/>
                        </a:spcBef>
                        <a:spcAft>
                          <a:spcPts val="0"/>
                        </a:spcAft>
                        <a:buClrTx/>
                        <a:buSzTx/>
                        <a:buFontTx/>
                        <a:buNone/>
                        <a:tabLst/>
                        <a:defRPr/>
                      </a:pPr>
                      <a:r>
                        <a:rPr lang="fr-FR" sz="900" b="1" dirty="0">
                          <a:solidFill>
                            <a:schemeClr val="tx1"/>
                          </a:solidFill>
                          <a:latin typeface="+mn-lt"/>
                          <a:cs typeface="Arial" pitchFamily="34" charset="0"/>
                        </a:rPr>
                        <a:t>Type de fichier</a:t>
                      </a:r>
                    </a:p>
                  </a:txBody>
                  <a:tcPr anchor="ctr">
                    <a:solidFill>
                      <a:schemeClr val="bg1">
                        <a:lumMod val="85000"/>
                      </a:schemeClr>
                    </a:solidFill>
                  </a:tcPr>
                </a:tc>
                <a:tc>
                  <a:txBody>
                    <a:bodyPr/>
                    <a:lstStyle/>
                    <a:p>
                      <a:pPr algn="ctr"/>
                      <a:r>
                        <a:rPr kumimoji="0" lang="fr-FR" sz="800" b="1" i="0" u="none" strike="noStrike" kern="0" cap="none" spc="0" normalizeH="0" baseline="0" noProof="0" dirty="0">
                          <a:ln>
                            <a:noFill/>
                          </a:ln>
                          <a:solidFill>
                            <a:sysClr val="windowText" lastClr="000000"/>
                          </a:solidFill>
                          <a:effectLst/>
                          <a:uLnTx/>
                          <a:uFillTx/>
                          <a:latin typeface="+mn-lt"/>
                          <a:cs typeface="Arial" pitchFamily="34" charset="0"/>
                        </a:rPr>
                        <a:t>Fichier .csv</a:t>
                      </a:r>
                      <a:endParaRPr lang="fr-FR" sz="1200" b="1" dirty="0">
                        <a:solidFill>
                          <a:schemeClr val="tx1"/>
                        </a:solidFill>
                      </a:endParaRPr>
                    </a:p>
                  </a:txBody>
                  <a:tcPr anchor="ctr"/>
                </a:tc>
                <a:tc>
                  <a:txBody>
                    <a:bodyPr/>
                    <a:lstStyle/>
                    <a:p>
                      <a:pPr algn="ctr"/>
                      <a:r>
                        <a:rPr lang="fr-FR" sz="800" b="1" dirty="0">
                          <a:solidFill>
                            <a:schemeClr val="tx1"/>
                          </a:solidFill>
                        </a:rPr>
                        <a:t>Fichier .xml</a:t>
                      </a:r>
                    </a:p>
                  </a:txBody>
                  <a:tcPr anchor="ctr"/>
                </a:tc>
                <a:extLst>
                  <a:ext uri="{0D108BD9-81ED-4DB2-BD59-A6C34878D82A}">
                    <a16:rowId xmlns:a16="http://schemas.microsoft.com/office/drawing/2014/main" val="1574618831"/>
                  </a:ext>
                </a:extLst>
              </a:tr>
            </a:tbl>
          </a:graphicData>
        </a:graphic>
      </p:graphicFrame>
      <p:sp>
        <p:nvSpPr>
          <p:cNvPr id="9" name="ZoneTexte 8">
            <a:extLst>
              <a:ext uri="{FF2B5EF4-FFF2-40B4-BE49-F238E27FC236}">
                <a16:creationId xmlns:a16="http://schemas.microsoft.com/office/drawing/2014/main" id="{3FA60186-9290-4137-929B-4EEA83B4FE02}"/>
              </a:ext>
            </a:extLst>
          </p:cNvPr>
          <p:cNvSpPr txBox="1"/>
          <p:nvPr/>
        </p:nvSpPr>
        <p:spPr>
          <a:xfrm>
            <a:off x="501700" y="52947"/>
            <a:ext cx="6333172" cy="369332"/>
          </a:xfrm>
          <a:prstGeom prst="rect">
            <a:avLst/>
          </a:prstGeom>
          <a:noFill/>
        </p:spPr>
        <p:txBody>
          <a:bodyPr wrap="square" rtlCol="0">
            <a:spAutoFit/>
          </a:bodyPr>
          <a:lstStyle/>
          <a:p>
            <a:r>
              <a:rPr lang="fr-FR" b="1" dirty="0">
                <a:solidFill>
                  <a:srgbClr val="020647"/>
                </a:solidFill>
              </a:rPr>
              <a:t>Les bases de données utilisées</a:t>
            </a:r>
          </a:p>
        </p:txBody>
      </p:sp>
    </p:spTree>
    <p:extLst>
      <p:ext uri="{BB962C8B-B14F-4D97-AF65-F5344CB8AC3E}">
        <p14:creationId xmlns:p14="http://schemas.microsoft.com/office/powerpoint/2010/main" val="288884306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ACB20903-67D2-4D5B-9768-7313E6EEA234}"/>
              </a:ext>
            </a:extLst>
          </p:cNvPr>
          <p:cNvSpPr txBox="1"/>
          <p:nvPr/>
        </p:nvSpPr>
        <p:spPr>
          <a:xfrm>
            <a:off x="1485900" y="2926080"/>
            <a:ext cx="6757416" cy="1631216"/>
          </a:xfrm>
          <a:prstGeom prst="rect">
            <a:avLst/>
          </a:prstGeom>
          <a:noFill/>
        </p:spPr>
        <p:txBody>
          <a:bodyPr wrap="square" rtlCol="0">
            <a:spAutoFit/>
          </a:bodyPr>
          <a:lstStyle/>
          <a:p>
            <a:r>
              <a:rPr lang="fr-FR" sz="3200" b="1" dirty="0">
                <a:solidFill>
                  <a:srgbClr val="020647"/>
                </a:solidFill>
              </a:rPr>
              <a:t>La détection des délais réglementaires symboliques</a:t>
            </a:r>
            <a:endParaRPr lang="fr-FR" sz="3600" b="1" dirty="0">
              <a:solidFill>
                <a:schemeClr val="bg1"/>
              </a:solidFill>
            </a:endParaRPr>
          </a:p>
          <a:p>
            <a:endParaRPr lang="fr-FR" sz="3600" b="1" dirty="0">
              <a:solidFill>
                <a:schemeClr val="bg1"/>
              </a:solidFill>
            </a:endParaRPr>
          </a:p>
        </p:txBody>
      </p:sp>
      <p:sp>
        <p:nvSpPr>
          <p:cNvPr id="3" name="Rectangle 2">
            <a:extLst>
              <a:ext uri="{FF2B5EF4-FFF2-40B4-BE49-F238E27FC236}">
                <a16:creationId xmlns:a16="http://schemas.microsoft.com/office/drawing/2014/main" id="{FCF7AEE0-405A-4798-9355-87798AD43600}"/>
              </a:ext>
            </a:extLst>
          </p:cNvPr>
          <p:cNvSpPr/>
          <p:nvPr/>
        </p:nvSpPr>
        <p:spPr>
          <a:xfrm>
            <a:off x="1485900" y="1780615"/>
            <a:ext cx="899605" cy="1200329"/>
          </a:xfrm>
          <a:prstGeom prst="rect">
            <a:avLst/>
          </a:prstGeom>
        </p:spPr>
        <p:txBody>
          <a:bodyPr wrap="none">
            <a:spAutoFit/>
          </a:bodyPr>
          <a:lstStyle/>
          <a:p>
            <a:r>
              <a:rPr lang="fr-FR" sz="7200" b="1" dirty="0">
                <a:solidFill>
                  <a:srgbClr val="C9D200"/>
                </a:solidFill>
              </a:rPr>
              <a:t>2.</a:t>
            </a:r>
            <a:endParaRPr lang="fr-FR" sz="7200" dirty="0">
              <a:solidFill>
                <a:srgbClr val="C9D200"/>
              </a:solidFill>
            </a:endParaRPr>
          </a:p>
        </p:txBody>
      </p:sp>
    </p:spTree>
    <p:extLst>
      <p:ext uri="{BB962C8B-B14F-4D97-AF65-F5344CB8AC3E}">
        <p14:creationId xmlns:p14="http://schemas.microsoft.com/office/powerpoint/2010/main" val="260857197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numéro de diapositive 5">
            <a:extLst>
              <a:ext uri="{FF2B5EF4-FFF2-40B4-BE49-F238E27FC236}">
                <a16:creationId xmlns:a16="http://schemas.microsoft.com/office/drawing/2014/main" id="{2B4E7806-70FD-491E-8AAA-D127859E9CE5}"/>
              </a:ext>
            </a:extLst>
          </p:cNvPr>
          <p:cNvSpPr>
            <a:spLocks noGrp="1"/>
          </p:cNvSpPr>
          <p:nvPr>
            <p:ph type="sldNum" sz="quarter" idx="12"/>
          </p:nvPr>
        </p:nvSpPr>
        <p:spPr/>
        <p:txBody>
          <a:bodyPr/>
          <a:lstStyle/>
          <a:p>
            <a:fld id="{FC350B7C-DAA4-4E7C-B8FC-66EDA3783981}" type="slidenum">
              <a:rPr lang="fr-FR" smtClean="0"/>
              <a:t>9</a:t>
            </a:fld>
            <a:endParaRPr lang="fr-FR"/>
          </a:p>
        </p:txBody>
      </p:sp>
      <p:pic>
        <p:nvPicPr>
          <p:cNvPr id="7" name="Picture 2">
            <a:extLst>
              <a:ext uri="{FF2B5EF4-FFF2-40B4-BE49-F238E27FC236}">
                <a16:creationId xmlns:a16="http://schemas.microsoft.com/office/drawing/2014/main" id="{08B877BF-68B9-4C65-9219-C05A7E11005E}"/>
              </a:ext>
            </a:extLst>
          </p:cNvPr>
          <p:cNvPicPr>
            <a:picLocks noChangeAspect="1"/>
          </p:cNvPicPr>
          <p:nvPr/>
        </p:nvPicPr>
        <p:blipFill>
          <a:blip r:embed="rId2"/>
          <a:srcRect t="21875" b="21875"/>
          <a:stretch>
            <a:fillRect/>
          </a:stretch>
        </p:blipFill>
        <p:spPr>
          <a:xfrm>
            <a:off x="0" y="857250"/>
            <a:ext cx="9144000" cy="5143500"/>
          </a:xfrm>
          <a:prstGeom prst="rect">
            <a:avLst/>
          </a:prstGeom>
        </p:spPr>
      </p:pic>
      <p:sp>
        <p:nvSpPr>
          <p:cNvPr id="8" name="AutoShape 3">
            <a:extLst>
              <a:ext uri="{FF2B5EF4-FFF2-40B4-BE49-F238E27FC236}">
                <a16:creationId xmlns:a16="http://schemas.microsoft.com/office/drawing/2014/main" id="{862C14EE-537E-483C-9C8F-CA11CB99D523}"/>
              </a:ext>
            </a:extLst>
          </p:cNvPr>
          <p:cNvSpPr/>
          <p:nvPr/>
        </p:nvSpPr>
        <p:spPr>
          <a:xfrm rot="5400000">
            <a:off x="1570576" y="3905348"/>
            <a:ext cx="3157341" cy="0"/>
          </a:xfrm>
          <a:prstGeom prst="line">
            <a:avLst/>
          </a:prstGeom>
          <a:ln w="9525" cap="flat">
            <a:solidFill>
              <a:srgbClr val="4A4848"/>
            </a:solidFill>
            <a:prstDash val="solid"/>
            <a:headEnd type="none" w="sm" len="sm"/>
            <a:tailEnd type="none" w="sm" len="sm"/>
          </a:ln>
        </p:spPr>
      </p:sp>
      <p:sp>
        <p:nvSpPr>
          <p:cNvPr id="9" name="AutoShape 4">
            <a:extLst>
              <a:ext uri="{FF2B5EF4-FFF2-40B4-BE49-F238E27FC236}">
                <a16:creationId xmlns:a16="http://schemas.microsoft.com/office/drawing/2014/main" id="{29FF4584-2E5B-4946-9542-BAB48804BF87}"/>
              </a:ext>
            </a:extLst>
          </p:cNvPr>
          <p:cNvSpPr/>
          <p:nvPr/>
        </p:nvSpPr>
        <p:spPr>
          <a:xfrm rot="5400000">
            <a:off x="4425589" y="3914854"/>
            <a:ext cx="3138330" cy="0"/>
          </a:xfrm>
          <a:prstGeom prst="line">
            <a:avLst/>
          </a:prstGeom>
          <a:ln w="9525" cap="flat">
            <a:solidFill>
              <a:srgbClr val="4A4848"/>
            </a:solidFill>
            <a:prstDash val="solid"/>
            <a:headEnd type="none" w="sm" len="sm"/>
            <a:tailEnd type="none" w="sm" len="sm"/>
          </a:ln>
        </p:spPr>
      </p:sp>
      <p:pic>
        <p:nvPicPr>
          <p:cNvPr id="12" name="Picture 7">
            <a:extLst>
              <a:ext uri="{FF2B5EF4-FFF2-40B4-BE49-F238E27FC236}">
                <a16:creationId xmlns:a16="http://schemas.microsoft.com/office/drawing/2014/main" id="{7EC817A8-D234-4A03-8635-9C03B3B3512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4354558" y="2446078"/>
            <a:ext cx="434884" cy="434884"/>
          </a:xfrm>
          <a:prstGeom prst="rect">
            <a:avLst/>
          </a:prstGeom>
        </p:spPr>
      </p:pic>
      <p:sp>
        <p:nvSpPr>
          <p:cNvPr id="14" name="TextBox 10">
            <a:extLst>
              <a:ext uri="{FF2B5EF4-FFF2-40B4-BE49-F238E27FC236}">
                <a16:creationId xmlns:a16="http://schemas.microsoft.com/office/drawing/2014/main" id="{A67B0BB8-89E1-47CC-B735-11FF8F36CE05}"/>
              </a:ext>
            </a:extLst>
          </p:cNvPr>
          <p:cNvSpPr txBox="1"/>
          <p:nvPr/>
        </p:nvSpPr>
        <p:spPr>
          <a:xfrm>
            <a:off x="514350" y="3166200"/>
            <a:ext cx="2424287" cy="810030"/>
          </a:xfrm>
          <a:prstGeom prst="rect">
            <a:avLst/>
          </a:prstGeom>
        </p:spPr>
        <p:txBody>
          <a:bodyPr lIns="0" tIns="0" rIns="0" bIns="0" rtlCol="0" anchor="t">
            <a:spAutoFit/>
          </a:bodyPr>
          <a:lstStyle/>
          <a:p>
            <a:pPr>
              <a:lnSpc>
                <a:spcPts val="1560"/>
              </a:lnSpc>
            </a:pPr>
            <a:r>
              <a:rPr lang="en-US" sz="1200" dirty="0">
                <a:solidFill>
                  <a:srgbClr val="000000"/>
                </a:solidFill>
                <a:latin typeface="Public Sans Bold"/>
              </a:rPr>
              <a:t>Il </a:t>
            </a:r>
            <a:r>
              <a:rPr lang="en-US" sz="1200" dirty="0" err="1">
                <a:solidFill>
                  <a:srgbClr val="000000"/>
                </a:solidFill>
                <a:latin typeface="Public Sans Bold"/>
              </a:rPr>
              <a:t>s’agit</a:t>
            </a:r>
            <a:r>
              <a:rPr lang="en-US" sz="1200" dirty="0">
                <a:solidFill>
                  <a:srgbClr val="000000"/>
                </a:solidFill>
                <a:latin typeface="Public Sans Bold"/>
              </a:rPr>
              <a:t> de </a:t>
            </a:r>
            <a:r>
              <a:rPr lang="en-US" sz="1200" dirty="0" err="1">
                <a:solidFill>
                  <a:srgbClr val="000000"/>
                </a:solidFill>
                <a:latin typeface="Public Sans Bold"/>
              </a:rPr>
              <a:t>données</a:t>
            </a:r>
            <a:r>
              <a:rPr lang="en-US" sz="1200" dirty="0">
                <a:solidFill>
                  <a:srgbClr val="000000"/>
                </a:solidFill>
                <a:latin typeface="Public Sans Bold"/>
              </a:rPr>
              <a:t> </a:t>
            </a:r>
            <a:r>
              <a:rPr lang="en-US" sz="1200" dirty="0" err="1">
                <a:solidFill>
                  <a:srgbClr val="000000"/>
                </a:solidFill>
                <a:latin typeface="Public Sans Bold"/>
              </a:rPr>
              <a:t>fiables</a:t>
            </a:r>
            <a:r>
              <a:rPr lang="en-US" sz="1200" dirty="0">
                <a:solidFill>
                  <a:srgbClr val="000000"/>
                </a:solidFill>
                <a:latin typeface="Public Sans Bold"/>
              </a:rPr>
              <a:t> </a:t>
            </a:r>
            <a:r>
              <a:rPr lang="en-US" sz="1200" dirty="0" err="1">
                <a:solidFill>
                  <a:srgbClr val="000000"/>
                </a:solidFill>
                <a:latin typeface="Public Sans Bold"/>
              </a:rPr>
              <a:t>pouvant</a:t>
            </a:r>
            <a:r>
              <a:rPr lang="en-US" sz="1200" dirty="0">
                <a:solidFill>
                  <a:srgbClr val="000000"/>
                </a:solidFill>
                <a:latin typeface="Public Sans Bold"/>
              </a:rPr>
              <a:t> </a:t>
            </a:r>
            <a:r>
              <a:rPr lang="en-US" sz="1200" dirty="0" err="1">
                <a:solidFill>
                  <a:srgbClr val="000000"/>
                </a:solidFill>
                <a:latin typeface="Public Sans Bold"/>
              </a:rPr>
              <a:t>être</a:t>
            </a:r>
            <a:r>
              <a:rPr lang="en-US" sz="1200" dirty="0">
                <a:solidFill>
                  <a:srgbClr val="000000"/>
                </a:solidFill>
                <a:latin typeface="Public Sans Bold"/>
              </a:rPr>
              <a:t> </a:t>
            </a:r>
            <a:r>
              <a:rPr lang="en-US" sz="1200" dirty="0" err="1">
                <a:solidFill>
                  <a:srgbClr val="000000"/>
                </a:solidFill>
                <a:latin typeface="Public Sans Bold"/>
              </a:rPr>
              <a:t>récoltées</a:t>
            </a:r>
            <a:r>
              <a:rPr lang="en-US" sz="1200" dirty="0">
                <a:solidFill>
                  <a:srgbClr val="000000"/>
                </a:solidFill>
                <a:latin typeface="Public Sans Bold"/>
              </a:rPr>
              <a:t> </a:t>
            </a:r>
            <a:r>
              <a:rPr lang="en-US" sz="1200" dirty="0" err="1">
                <a:solidFill>
                  <a:srgbClr val="000000"/>
                </a:solidFill>
                <a:latin typeface="Public Sans Bold"/>
              </a:rPr>
              <a:t>facilement</a:t>
            </a:r>
            <a:endParaRPr lang="en-US" sz="1200" dirty="0">
              <a:solidFill>
                <a:srgbClr val="000000"/>
              </a:solidFill>
              <a:latin typeface="Public Sans Bold"/>
            </a:endParaRPr>
          </a:p>
          <a:p>
            <a:pPr>
              <a:lnSpc>
                <a:spcPts val="1560"/>
              </a:lnSpc>
            </a:pPr>
            <a:endParaRPr lang="en-US" sz="1200" dirty="0">
              <a:solidFill>
                <a:srgbClr val="000000"/>
              </a:solidFill>
              <a:latin typeface="Public Sans Bold"/>
            </a:endParaRPr>
          </a:p>
          <a:p>
            <a:pPr>
              <a:lnSpc>
                <a:spcPts val="1560"/>
              </a:lnSpc>
            </a:pPr>
            <a:endParaRPr lang="en-US" sz="1200" dirty="0">
              <a:solidFill>
                <a:srgbClr val="000000"/>
              </a:solidFill>
              <a:latin typeface="Public Sans Bold"/>
            </a:endParaRPr>
          </a:p>
        </p:txBody>
      </p:sp>
      <p:sp>
        <p:nvSpPr>
          <p:cNvPr id="17" name="TextBox 13">
            <a:extLst>
              <a:ext uri="{FF2B5EF4-FFF2-40B4-BE49-F238E27FC236}">
                <a16:creationId xmlns:a16="http://schemas.microsoft.com/office/drawing/2014/main" id="{508BAADA-5A97-4A37-9739-95A0AC014347}"/>
              </a:ext>
            </a:extLst>
          </p:cNvPr>
          <p:cNvSpPr txBox="1"/>
          <p:nvPr/>
        </p:nvSpPr>
        <p:spPr>
          <a:xfrm>
            <a:off x="3359857" y="3166200"/>
            <a:ext cx="2424287" cy="2246321"/>
          </a:xfrm>
          <a:prstGeom prst="rect">
            <a:avLst/>
          </a:prstGeom>
        </p:spPr>
        <p:txBody>
          <a:bodyPr lIns="0" tIns="0" rIns="0" bIns="0" rtlCol="0" anchor="t">
            <a:spAutoFit/>
          </a:bodyPr>
          <a:lstStyle/>
          <a:p>
            <a:pPr>
              <a:lnSpc>
                <a:spcPts val="1560"/>
              </a:lnSpc>
            </a:pPr>
            <a:r>
              <a:rPr lang="en-US" sz="1200" dirty="0">
                <a:solidFill>
                  <a:srgbClr val="000000"/>
                </a:solidFill>
                <a:latin typeface="Public Sans Bold"/>
              </a:rPr>
              <a:t>Un </a:t>
            </a:r>
            <a:r>
              <a:rPr lang="en-US" sz="1200" dirty="0" err="1">
                <a:solidFill>
                  <a:srgbClr val="000000"/>
                </a:solidFill>
                <a:latin typeface="Public Sans Bold"/>
              </a:rPr>
              <a:t>délai</a:t>
            </a:r>
            <a:r>
              <a:rPr lang="en-US" sz="1200" dirty="0">
                <a:solidFill>
                  <a:srgbClr val="000000"/>
                </a:solidFill>
                <a:latin typeface="Public Sans Bold"/>
              </a:rPr>
              <a:t> de </a:t>
            </a:r>
            <a:r>
              <a:rPr lang="en-US" sz="1200" dirty="0" err="1">
                <a:solidFill>
                  <a:srgbClr val="000000"/>
                </a:solidFill>
                <a:latin typeface="Public Sans Bold"/>
              </a:rPr>
              <a:t>publicité</a:t>
            </a:r>
            <a:r>
              <a:rPr lang="en-US" sz="1200" dirty="0">
                <a:solidFill>
                  <a:srgbClr val="000000"/>
                </a:solidFill>
                <a:latin typeface="Public Sans Bold"/>
              </a:rPr>
              <a:t> </a:t>
            </a:r>
            <a:r>
              <a:rPr lang="en-US" sz="1200" dirty="0" err="1">
                <a:solidFill>
                  <a:srgbClr val="000000"/>
                </a:solidFill>
                <a:latin typeface="Public Sans Bold"/>
              </a:rPr>
              <a:t>restreint</a:t>
            </a:r>
            <a:r>
              <a:rPr lang="en-US" sz="1200" dirty="0">
                <a:solidFill>
                  <a:srgbClr val="000000"/>
                </a:solidFill>
                <a:latin typeface="Public Sans Bold"/>
              </a:rPr>
              <a:t> </a:t>
            </a:r>
            <a:r>
              <a:rPr lang="en-US" sz="1200" dirty="0" err="1">
                <a:solidFill>
                  <a:srgbClr val="000000"/>
                </a:solidFill>
                <a:latin typeface="Public Sans Bold"/>
              </a:rPr>
              <a:t>peut</a:t>
            </a:r>
            <a:r>
              <a:rPr lang="en-US" sz="1200" dirty="0">
                <a:solidFill>
                  <a:srgbClr val="000000"/>
                </a:solidFill>
                <a:latin typeface="Public Sans Bold"/>
              </a:rPr>
              <a:t> </a:t>
            </a:r>
            <a:r>
              <a:rPr lang="en-US" sz="1200" dirty="0" err="1">
                <a:solidFill>
                  <a:srgbClr val="000000"/>
                </a:solidFill>
                <a:latin typeface="Public Sans Bold"/>
              </a:rPr>
              <a:t>traduire</a:t>
            </a:r>
            <a:r>
              <a:rPr lang="en-US" sz="1200" dirty="0">
                <a:solidFill>
                  <a:srgbClr val="000000"/>
                </a:solidFill>
                <a:latin typeface="Public Sans Bold"/>
              </a:rPr>
              <a:t> deux choses : </a:t>
            </a:r>
          </a:p>
          <a:p>
            <a:pPr>
              <a:lnSpc>
                <a:spcPts val="1560"/>
              </a:lnSpc>
            </a:pPr>
            <a:r>
              <a:rPr lang="en-US" sz="1200" dirty="0">
                <a:solidFill>
                  <a:srgbClr val="000000"/>
                </a:solidFill>
                <a:latin typeface="Public Sans Bold"/>
              </a:rPr>
              <a:t>	- Une </a:t>
            </a:r>
            <a:r>
              <a:rPr lang="en-US" sz="1200" dirty="0" err="1">
                <a:solidFill>
                  <a:srgbClr val="000000"/>
                </a:solidFill>
                <a:latin typeface="Public Sans Bold"/>
              </a:rPr>
              <a:t>passation</a:t>
            </a:r>
            <a:r>
              <a:rPr lang="en-US" sz="1200" dirty="0">
                <a:solidFill>
                  <a:srgbClr val="000000"/>
                </a:solidFill>
                <a:latin typeface="Public Sans Bold"/>
              </a:rPr>
              <a:t> dans </a:t>
            </a:r>
            <a:r>
              <a:rPr lang="en-US" sz="1200" dirty="0" err="1">
                <a:solidFill>
                  <a:srgbClr val="000000"/>
                </a:solidFill>
                <a:latin typeface="Public Sans Bold"/>
              </a:rPr>
              <a:t>l’urgence</a:t>
            </a:r>
            <a:r>
              <a:rPr lang="en-US" sz="1200" dirty="0">
                <a:solidFill>
                  <a:srgbClr val="000000"/>
                </a:solidFill>
                <a:latin typeface="Public Sans Bold"/>
              </a:rPr>
              <a:t> </a:t>
            </a:r>
          </a:p>
          <a:p>
            <a:pPr>
              <a:lnSpc>
                <a:spcPts val="1560"/>
              </a:lnSpc>
            </a:pPr>
            <a:r>
              <a:rPr lang="en-US" sz="1200" dirty="0">
                <a:solidFill>
                  <a:srgbClr val="000000"/>
                </a:solidFill>
                <a:latin typeface="Public Sans Bold"/>
              </a:rPr>
              <a:t>	- Une </a:t>
            </a:r>
            <a:r>
              <a:rPr lang="en-US" sz="1200" dirty="0" err="1">
                <a:solidFill>
                  <a:srgbClr val="000000"/>
                </a:solidFill>
                <a:latin typeface="Public Sans Bold"/>
              </a:rPr>
              <a:t>volonté</a:t>
            </a:r>
            <a:r>
              <a:rPr lang="en-US" sz="1200" dirty="0">
                <a:solidFill>
                  <a:srgbClr val="000000"/>
                </a:solidFill>
                <a:latin typeface="Public Sans Bold"/>
              </a:rPr>
              <a:t> de </a:t>
            </a:r>
            <a:r>
              <a:rPr lang="en-US" sz="1200" dirty="0" err="1">
                <a:solidFill>
                  <a:srgbClr val="000000"/>
                </a:solidFill>
                <a:latin typeface="Public Sans Bold"/>
              </a:rPr>
              <a:t>l’acheteur</a:t>
            </a:r>
            <a:r>
              <a:rPr lang="en-US" sz="1200" dirty="0">
                <a:solidFill>
                  <a:srgbClr val="000000"/>
                </a:solidFill>
                <a:latin typeface="Public Sans Bold"/>
              </a:rPr>
              <a:t> de 	</a:t>
            </a:r>
            <a:r>
              <a:rPr lang="en-US" sz="1200" dirty="0" err="1">
                <a:solidFill>
                  <a:srgbClr val="000000"/>
                </a:solidFill>
                <a:latin typeface="Public Sans Bold"/>
              </a:rPr>
              <a:t>favoriser</a:t>
            </a:r>
            <a:r>
              <a:rPr lang="en-US" sz="1200" dirty="0">
                <a:solidFill>
                  <a:srgbClr val="000000"/>
                </a:solidFill>
                <a:latin typeface="Public Sans Bold"/>
              </a:rPr>
              <a:t> un </a:t>
            </a:r>
            <a:r>
              <a:rPr lang="en-US" sz="1200" dirty="0" err="1">
                <a:solidFill>
                  <a:srgbClr val="000000"/>
                </a:solidFill>
                <a:latin typeface="Public Sans Bold"/>
              </a:rPr>
              <a:t>soumissionnaire</a:t>
            </a:r>
            <a:endParaRPr lang="en-US" sz="1200" dirty="0">
              <a:solidFill>
                <a:srgbClr val="000000"/>
              </a:solidFill>
              <a:latin typeface="Public Sans Bold"/>
            </a:endParaRPr>
          </a:p>
          <a:p>
            <a:pPr>
              <a:lnSpc>
                <a:spcPts val="1560"/>
              </a:lnSpc>
            </a:pPr>
            <a:endParaRPr lang="en-US" sz="1200" dirty="0">
              <a:solidFill>
                <a:srgbClr val="000000"/>
              </a:solidFill>
              <a:latin typeface="Public Sans Bold"/>
            </a:endParaRPr>
          </a:p>
          <a:p>
            <a:pPr>
              <a:lnSpc>
                <a:spcPts val="1560"/>
              </a:lnSpc>
            </a:pPr>
            <a:r>
              <a:rPr lang="en-US" sz="1200" dirty="0">
                <a:solidFill>
                  <a:srgbClr val="000000"/>
                </a:solidFill>
                <a:latin typeface="Public Sans Bold"/>
              </a:rPr>
              <a:t>Dans les deux </a:t>
            </a:r>
            <a:r>
              <a:rPr lang="en-US" sz="1200" dirty="0" err="1">
                <a:solidFill>
                  <a:srgbClr val="000000"/>
                </a:solidFill>
                <a:latin typeface="Public Sans Bold"/>
              </a:rPr>
              <a:t>cas</a:t>
            </a:r>
            <a:r>
              <a:rPr lang="en-US" sz="1200" dirty="0">
                <a:solidFill>
                  <a:srgbClr val="000000"/>
                </a:solidFill>
                <a:latin typeface="Public Sans Bold"/>
              </a:rPr>
              <a:t>, </a:t>
            </a:r>
            <a:r>
              <a:rPr lang="en-US" sz="1200" dirty="0" err="1">
                <a:solidFill>
                  <a:srgbClr val="000000"/>
                </a:solidFill>
                <a:latin typeface="Public Sans Bold"/>
              </a:rPr>
              <a:t>cette</a:t>
            </a:r>
            <a:r>
              <a:rPr lang="en-US" sz="1200" dirty="0">
                <a:solidFill>
                  <a:srgbClr val="000000"/>
                </a:solidFill>
                <a:latin typeface="Public Sans Bold"/>
              </a:rPr>
              <a:t> situation </a:t>
            </a:r>
            <a:r>
              <a:rPr lang="en-US" sz="1200" dirty="0" err="1">
                <a:solidFill>
                  <a:srgbClr val="000000"/>
                </a:solidFill>
                <a:latin typeface="Public Sans Bold"/>
              </a:rPr>
              <a:t>traduit</a:t>
            </a:r>
            <a:r>
              <a:rPr lang="en-US" sz="1200" dirty="0">
                <a:solidFill>
                  <a:srgbClr val="000000"/>
                </a:solidFill>
                <a:latin typeface="Public Sans Bold"/>
              </a:rPr>
              <a:t> un service </a:t>
            </a:r>
            <a:r>
              <a:rPr lang="en-US" sz="1200" dirty="0" err="1">
                <a:solidFill>
                  <a:srgbClr val="000000"/>
                </a:solidFill>
                <a:latin typeface="Public Sans Bold"/>
              </a:rPr>
              <a:t>potentiellement</a:t>
            </a:r>
            <a:r>
              <a:rPr lang="en-US" sz="1200" dirty="0">
                <a:solidFill>
                  <a:srgbClr val="000000"/>
                </a:solidFill>
                <a:latin typeface="Public Sans Bold"/>
              </a:rPr>
              <a:t> </a:t>
            </a:r>
            <a:r>
              <a:rPr lang="en-US" sz="1200" dirty="0" err="1">
                <a:solidFill>
                  <a:srgbClr val="000000"/>
                </a:solidFill>
                <a:latin typeface="Public Sans Bold"/>
              </a:rPr>
              <a:t>désorganisé</a:t>
            </a:r>
            <a:r>
              <a:rPr lang="en-US" sz="1200" dirty="0">
                <a:solidFill>
                  <a:srgbClr val="000000"/>
                </a:solidFill>
                <a:latin typeface="Public Sans Bold"/>
              </a:rPr>
              <a:t> dans la </a:t>
            </a:r>
            <a:r>
              <a:rPr lang="en-US" sz="1200" dirty="0" err="1">
                <a:solidFill>
                  <a:srgbClr val="000000"/>
                </a:solidFill>
                <a:latin typeface="Public Sans Bold"/>
              </a:rPr>
              <a:t>passation</a:t>
            </a:r>
            <a:r>
              <a:rPr lang="en-US" sz="1200" dirty="0">
                <a:solidFill>
                  <a:srgbClr val="000000"/>
                </a:solidFill>
                <a:latin typeface="Public Sans Bold"/>
              </a:rPr>
              <a:t> de </a:t>
            </a:r>
            <a:r>
              <a:rPr lang="en-US" sz="1200" dirty="0" err="1">
                <a:solidFill>
                  <a:srgbClr val="000000"/>
                </a:solidFill>
                <a:latin typeface="Public Sans Bold"/>
              </a:rPr>
              <a:t>ses</a:t>
            </a:r>
            <a:r>
              <a:rPr lang="en-US" sz="1200" dirty="0">
                <a:solidFill>
                  <a:srgbClr val="000000"/>
                </a:solidFill>
                <a:latin typeface="Public Sans Bold"/>
              </a:rPr>
              <a:t> </a:t>
            </a:r>
            <a:r>
              <a:rPr lang="en-US" sz="1200" dirty="0" err="1">
                <a:solidFill>
                  <a:srgbClr val="000000"/>
                </a:solidFill>
                <a:latin typeface="Public Sans Bold"/>
              </a:rPr>
              <a:t>contrats</a:t>
            </a:r>
            <a:r>
              <a:rPr lang="en-US" sz="1200" dirty="0">
                <a:solidFill>
                  <a:srgbClr val="000000"/>
                </a:solidFill>
                <a:latin typeface="Public Sans Bold"/>
              </a:rPr>
              <a:t>.</a:t>
            </a:r>
          </a:p>
          <a:p>
            <a:pPr>
              <a:lnSpc>
                <a:spcPts val="1560"/>
              </a:lnSpc>
            </a:pPr>
            <a:endParaRPr lang="en-US" sz="1200" dirty="0">
              <a:solidFill>
                <a:srgbClr val="000000"/>
              </a:solidFill>
              <a:latin typeface="Public Sans Bold"/>
            </a:endParaRPr>
          </a:p>
        </p:txBody>
      </p:sp>
      <p:sp>
        <p:nvSpPr>
          <p:cNvPr id="20" name="TextBox 16">
            <a:extLst>
              <a:ext uri="{FF2B5EF4-FFF2-40B4-BE49-F238E27FC236}">
                <a16:creationId xmlns:a16="http://schemas.microsoft.com/office/drawing/2014/main" id="{C57BA9FA-85EB-425B-8BF9-C8247A873454}"/>
              </a:ext>
            </a:extLst>
          </p:cNvPr>
          <p:cNvSpPr txBox="1"/>
          <p:nvPr/>
        </p:nvSpPr>
        <p:spPr>
          <a:xfrm>
            <a:off x="6205364" y="3166200"/>
            <a:ext cx="2424287" cy="604846"/>
          </a:xfrm>
          <a:prstGeom prst="rect">
            <a:avLst/>
          </a:prstGeom>
        </p:spPr>
        <p:txBody>
          <a:bodyPr lIns="0" tIns="0" rIns="0" bIns="0" rtlCol="0" anchor="t">
            <a:spAutoFit/>
          </a:bodyPr>
          <a:lstStyle/>
          <a:p>
            <a:pPr>
              <a:lnSpc>
                <a:spcPts val="1560"/>
              </a:lnSpc>
            </a:pPr>
            <a:r>
              <a:rPr lang="en-US" sz="1200" dirty="0">
                <a:solidFill>
                  <a:srgbClr val="000000"/>
                </a:solidFill>
                <a:latin typeface="Public Sans Bold"/>
              </a:rPr>
              <a:t>Un </a:t>
            </a:r>
            <a:r>
              <a:rPr lang="en-US" sz="1200" dirty="0" err="1">
                <a:solidFill>
                  <a:srgbClr val="000000"/>
                </a:solidFill>
                <a:latin typeface="Public Sans Bold"/>
              </a:rPr>
              <a:t>délai</a:t>
            </a:r>
            <a:r>
              <a:rPr lang="en-US" sz="1200" dirty="0">
                <a:solidFill>
                  <a:srgbClr val="000000"/>
                </a:solidFill>
                <a:latin typeface="Public Sans Bold"/>
              </a:rPr>
              <a:t> de </a:t>
            </a:r>
            <a:r>
              <a:rPr lang="en-US" sz="1200" dirty="0" err="1">
                <a:solidFill>
                  <a:srgbClr val="000000"/>
                </a:solidFill>
                <a:latin typeface="Public Sans Bold"/>
              </a:rPr>
              <a:t>publicité</a:t>
            </a:r>
            <a:r>
              <a:rPr lang="en-US" sz="1200" dirty="0">
                <a:solidFill>
                  <a:srgbClr val="000000"/>
                </a:solidFill>
                <a:latin typeface="Public Sans Bold"/>
              </a:rPr>
              <a:t> </a:t>
            </a:r>
            <a:r>
              <a:rPr lang="en-US" sz="1200" dirty="0" err="1">
                <a:solidFill>
                  <a:srgbClr val="000000"/>
                </a:solidFill>
                <a:latin typeface="Public Sans Bold"/>
              </a:rPr>
              <a:t>restreint</a:t>
            </a:r>
            <a:r>
              <a:rPr lang="en-US" sz="1200" dirty="0">
                <a:solidFill>
                  <a:srgbClr val="000000"/>
                </a:solidFill>
                <a:latin typeface="Public Sans Bold"/>
              </a:rPr>
              <a:t> </a:t>
            </a:r>
            <a:r>
              <a:rPr lang="en-US" sz="1200" dirty="0" err="1">
                <a:solidFill>
                  <a:srgbClr val="000000"/>
                </a:solidFill>
                <a:latin typeface="Public Sans Bold"/>
              </a:rPr>
              <a:t>peut</a:t>
            </a:r>
            <a:r>
              <a:rPr lang="en-US" sz="1200" dirty="0">
                <a:solidFill>
                  <a:srgbClr val="000000"/>
                </a:solidFill>
                <a:latin typeface="Public Sans Bold"/>
              </a:rPr>
              <a:t> </a:t>
            </a:r>
            <a:r>
              <a:rPr lang="en-US" sz="1200" dirty="0" err="1">
                <a:solidFill>
                  <a:srgbClr val="000000"/>
                </a:solidFill>
                <a:latin typeface="Public Sans Bold"/>
              </a:rPr>
              <a:t>constituer</a:t>
            </a:r>
            <a:r>
              <a:rPr lang="en-US" sz="1200" dirty="0">
                <a:solidFill>
                  <a:srgbClr val="000000"/>
                </a:solidFill>
                <a:latin typeface="Public Sans Bold"/>
              </a:rPr>
              <a:t> </a:t>
            </a:r>
            <a:r>
              <a:rPr lang="en-US" sz="1200" dirty="0" err="1">
                <a:solidFill>
                  <a:srgbClr val="000000"/>
                </a:solidFill>
                <a:latin typeface="Public Sans Bold"/>
              </a:rPr>
              <a:t>l’élément</a:t>
            </a:r>
            <a:r>
              <a:rPr lang="en-US" sz="1200" dirty="0">
                <a:solidFill>
                  <a:srgbClr val="000000"/>
                </a:solidFill>
                <a:latin typeface="Public Sans Bold"/>
              </a:rPr>
              <a:t> matériel du </a:t>
            </a:r>
            <a:r>
              <a:rPr lang="en-US" sz="1200" dirty="0" err="1">
                <a:solidFill>
                  <a:srgbClr val="000000"/>
                </a:solidFill>
                <a:latin typeface="Public Sans Bold"/>
              </a:rPr>
              <a:t>délit</a:t>
            </a:r>
            <a:r>
              <a:rPr lang="en-US" sz="1200" dirty="0">
                <a:solidFill>
                  <a:srgbClr val="000000"/>
                </a:solidFill>
                <a:latin typeface="Public Sans Bold"/>
              </a:rPr>
              <a:t> de </a:t>
            </a:r>
            <a:r>
              <a:rPr lang="en-US" sz="1200" dirty="0" err="1">
                <a:solidFill>
                  <a:srgbClr val="000000"/>
                </a:solidFill>
                <a:latin typeface="Public Sans Bold"/>
              </a:rPr>
              <a:t>favoritisme</a:t>
            </a:r>
            <a:endParaRPr lang="en-US" sz="1200" dirty="0">
              <a:solidFill>
                <a:srgbClr val="000000"/>
              </a:solidFill>
              <a:latin typeface="Public Sans Bold"/>
            </a:endParaRPr>
          </a:p>
        </p:txBody>
      </p:sp>
      <p:sp>
        <p:nvSpPr>
          <p:cNvPr id="22" name="AutoShape 8">
            <a:extLst>
              <a:ext uri="{FF2B5EF4-FFF2-40B4-BE49-F238E27FC236}">
                <a16:creationId xmlns:a16="http://schemas.microsoft.com/office/drawing/2014/main" id="{BA95A0B1-96CB-4D23-8417-69C8CD1726B1}"/>
              </a:ext>
            </a:extLst>
          </p:cNvPr>
          <p:cNvSpPr/>
          <p:nvPr/>
        </p:nvSpPr>
        <p:spPr>
          <a:xfrm>
            <a:off x="-7535" y="1917670"/>
            <a:ext cx="6734783" cy="41241"/>
          </a:xfrm>
          <a:prstGeom prst="rect">
            <a:avLst/>
          </a:prstGeom>
          <a:solidFill>
            <a:srgbClr val="000000"/>
          </a:solidFill>
        </p:spPr>
      </p:sp>
      <p:sp>
        <p:nvSpPr>
          <p:cNvPr id="23" name="TextBox 18">
            <a:extLst>
              <a:ext uri="{FF2B5EF4-FFF2-40B4-BE49-F238E27FC236}">
                <a16:creationId xmlns:a16="http://schemas.microsoft.com/office/drawing/2014/main" id="{A461D13A-73E4-4611-808F-4BAD79455B19}"/>
              </a:ext>
            </a:extLst>
          </p:cNvPr>
          <p:cNvSpPr txBox="1"/>
          <p:nvPr/>
        </p:nvSpPr>
        <p:spPr>
          <a:xfrm>
            <a:off x="88765" y="1281721"/>
            <a:ext cx="5478022" cy="551433"/>
          </a:xfrm>
          <a:prstGeom prst="rect">
            <a:avLst/>
          </a:prstGeom>
        </p:spPr>
        <p:txBody>
          <a:bodyPr lIns="0" tIns="0" rIns="0" bIns="0" rtlCol="0" anchor="t">
            <a:spAutoFit/>
          </a:bodyPr>
          <a:lstStyle/>
          <a:p>
            <a:pPr>
              <a:lnSpc>
                <a:spcPts val="4320"/>
              </a:lnSpc>
            </a:pPr>
            <a:r>
              <a:rPr lang="en-US" sz="3600" dirty="0" err="1">
                <a:solidFill>
                  <a:srgbClr val="C9D300"/>
                </a:solidFill>
                <a:latin typeface="Public Sans Bold"/>
              </a:rPr>
              <a:t>Pourquoi</a:t>
            </a:r>
            <a:r>
              <a:rPr lang="en-US" sz="3600" dirty="0">
                <a:solidFill>
                  <a:srgbClr val="C9D300"/>
                </a:solidFill>
                <a:latin typeface="Public Sans Bold"/>
              </a:rPr>
              <a:t> les </a:t>
            </a:r>
            <a:r>
              <a:rPr lang="en-US" sz="3600" dirty="0" err="1">
                <a:solidFill>
                  <a:srgbClr val="C9D300"/>
                </a:solidFill>
                <a:latin typeface="Public Sans Bold"/>
              </a:rPr>
              <a:t>délais</a:t>
            </a:r>
            <a:r>
              <a:rPr lang="en-US" sz="3600" dirty="0">
                <a:solidFill>
                  <a:srgbClr val="C9D300"/>
                </a:solidFill>
                <a:latin typeface="Public Sans Bold"/>
              </a:rPr>
              <a:t> ? </a:t>
            </a:r>
          </a:p>
        </p:txBody>
      </p:sp>
      <p:pic>
        <p:nvPicPr>
          <p:cNvPr id="2" name="Picture 7">
            <a:extLst>
              <a:ext uri="{FF2B5EF4-FFF2-40B4-BE49-F238E27FC236}">
                <a16:creationId xmlns:a16="http://schemas.microsoft.com/office/drawing/2014/main" id="{F3A0A496-B09D-A3B8-901C-2192F6E97AD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57181" y="2446078"/>
            <a:ext cx="434884" cy="434884"/>
          </a:xfrm>
          <a:prstGeom prst="rect">
            <a:avLst/>
          </a:prstGeom>
        </p:spPr>
      </p:pic>
      <p:pic>
        <p:nvPicPr>
          <p:cNvPr id="3" name="Picture 7">
            <a:extLst>
              <a:ext uri="{FF2B5EF4-FFF2-40B4-BE49-F238E27FC236}">
                <a16:creationId xmlns:a16="http://schemas.microsoft.com/office/drawing/2014/main" id="{1ADE7E76-0A57-CC3D-E758-09CD42D7F0B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00067" y="2446078"/>
            <a:ext cx="434884" cy="434884"/>
          </a:xfrm>
          <a:prstGeom prst="rect">
            <a:avLst/>
          </a:prstGeom>
        </p:spPr>
      </p:pic>
    </p:spTree>
    <p:extLst>
      <p:ext uri="{BB962C8B-B14F-4D97-AF65-F5344CB8AC3E}">
        <p14:creationId xmlns:p14="http://schemas.microsoft.com/office/powerpoint/2010/main" val="1303066680"/>
      </p:ext>
    </p:extLst>
  </p:cSld>
  <p:clrMapOvr>
    <a:masterClrMapping/>
  </p:clrMapOvr>
  <p:transition>
    <p:fade/>
  </p:transition>
</p:sld>
</file>

<file path=ppt/theme/theme1.xml><?xml version="1.0" encoding="utf-8"?>
<a:theme xmlns:a="http://schemas.openxmlformats.org/drawingml/2006/main" name="Thème Office">
  <a:themeElements>
    <a:clrScheme name="Thèm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hèm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7_Conception personnalisé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Conception personnalisé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onception personnalisé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Conception personnalisé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Conception personnalisé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Conception personnalisé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4_Conception personnalisé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_Thème Offic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Thèm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6_Conception personnalisé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3229</TotalTime>
  <Words>1951</Words>
  <Application>Microsoft Macintosh PowerPoint</Application>
  <PresentationFormat>Affichage à l'écran (4:3)</PresentationFormat>
  <Paragraphs>301</Paragraphs>
  <Slides>25</Slides>
  <Notes>0</Notes>
  <HiddenSlides>0</HiddenSlides>
  <MMClips>0</MMClips>
  <ScaleCrop>false</ScaleCrop>
  <HeadingPairs>
    <vt:vector size="6" baseType="variant">
      <vt:variant>
        <vt:lpstr>Polices utilisées</vt:lpstr>
      </vt:variant>
      <vt:variant>
        <vt:i4>7</vt:i4>
      </vt:variant>
      <vt:variant>
        <vt:lpstr>Thème</vt:lpstr>
      </vt:variant>
      <vt:variant>
        <vt:i4>10</vt:i4>
      </vt:variant>
      <vt:variant>
        <vt:lpstr>Titres des diapositives</vt:lpstr>
      </vt:variant>
      <vt:variant>
        <vt:i4>25</vt:i4>
      </vt:variant>
    </vt:vector>
  </HeadingPairs>
  <TitlesOfParts>
    <vt:vector size="42" baseType="lpstr">
      <vt:lpstr>Arial</vt:lpstr>
      <vt:lpstr>Calibri</vt:lpstr>
      <vt:lpstr>Calibri Light</vt:lpstr>
      <vt:lpstr>Franklin Gothic Book</vt:lpstr>
      <vt:lpstr>Public Sans Bold</vt:lpstr>
      <vt:lpstr>sourcesanspro</vt:lpstr>
      <vt:lpstr>Wingdings</vt:lpstr>
      <vt:lpstr>Thème Office</vt:lpstr>
      <vt:lpstr>3_Conception personnalisée</vt:lpstr>
      <vt:lpstr>1_Conception personnalisée</vt:lpstr>
      <vt:lpstr>2_Conception personnalisée</vt:lpstr>
      <vt:lpstr>Conception personnalisée</vt:lpstr>
      <vt:lpstr>5_Conception personnalisée</vt:lpstr>
      <vt:lpstr>4_Conception personnalisée</vt:lpstr>
      <vt:lpstr>1_Thème Office</vt:lpstr>
      <vt:lpstr>6_Conception personnalisée</vt:lpstr>
      <vt:lpstr>7_Conception personnalisée</vt:lpstr>
      <vt:lpstr>Legal Data Analytics La détection des pratiques anormales dans les marchés publics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Merci de votre écoute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Damien Spoddig</dc:creator>
  <cp:lastModifiedBy>Timothe GENDRE</cp:lastModifiedBy>
  <cp:revision>108</cp:revision>
  <dcterms:created xsi:type="dcterms:W3CDTF">2020-07-01T12:50:11Z</dcterms:created>
  <dcterms:modified xsi:type="dcterms:W3CDTF">2023-03-16T13:39:21Z</dcterms:modified>
</cp:coreProperties>
</file>

<file path=docProps/thumbnail.jpeg>
</file>